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66" r:id="rId12"/>
    <p:sldId id="268" r:id="rId13"/>
    <p:sldId id="276" r:id="rId14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34B0BF8C-3AED-47BA-A3A1-B23DF00151CE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77"/>
            <p14:sldId id="266"/>
            <p14:sldId id="268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04975-281E-4AA2-8D80-4143FFD96929}" v="630" dt="2023-08-16T05:46:07.5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ina Poutiainen" userId="a13533cecfbfc727" providerId="LiveId" clId="{38004975-281E-4AA2-8D80-4143FFD96929}"/>
    <pc:docChg chg="undo custSel addSld delSld modSld modSection">
      <pc:chgData name="Jasmiina Poutiainen" userId="a13533cecfbfc727" providerId="LiveId" clId="{38004975-281E-4AA2-8D80-4143FFD96929}" dt="2023-09-11T09:10:44.925" v="2363" actId="1036"/>
      <pc:docMkLst>
        <pc:docMk/>
      </pc:docMkLst>
      <pc:sldChg chg="addSp delSp modSp mod setBg addAnim setClrOvrMap">
        <pc:chgData name="Jasmiina Poutiainen" userId="a13533cecfbfc727" providerId="LiveId" clId="{38004975-281E-4AA2-8D80-4143FFD96929}" dt="2023-09-11T09:10:44.925" v="2363" actId="1036"/>
        <pc:sldMkLst>
          <pc:docMk/>
          <pc:sldMk cId="841499866" sldId="256"/>
        </pc:sldMkLst>
        <pc:spChg chg="mod ord">
          <ac:chgData name="Jasmiina Poutiainen" userId="a13533cecfbfc727" providerId="LiveId" clId="{38004975-281E-4AA2-8D80-4143FFD96929}" dt="2021-09-03T08:14:53.160" v="1560" actId="26606"/>
          <ac:spMkLst>
            <pc:docMk/>
            <pc:sldMk cId="841499866" sldId="256"/>
            <ac:spMk id="2" creationId="{00000000-0000-0000-0000-000000000000}"/>
          </ac:spMkLst>
        </pc:spChg>
        <pc:spChg chg="add del">
          <ac:chgData name="Jasmiina Poutiainen" userId="a13533cecfbfc727" providerId="LiveId" clId="{38004975-281E-4AA2-8D80-4143FFD96929}" dt="2021-09-03T08:11:51.737" v="1536" actId="26606"/>
          <ac:spMkLst>
            <pc:docMk/>
            <pc:sldMk cId="841499866" sldId="256"/>
            <ac:spMk id="9" creationId="{B40FCD49-2060-48B9-8212-8A5F1DF4726F}"/>
          </ac:spMkLst>
        </pc:spChg>
        <pc:spChg chg="add del">
          <ac:chgData name="Jasmiina Poutiainen" userId="a13533cecfbfc727" providerId="LiveId" clId="{38004975-281E-4AA2-8D80-4143FFD96929}" dt="2021-09-03T08:14:22.117" v="1558" actId="26606"/>
          <ac:spMkLst>
            <pc:docMk/>
            <pc:sldMk cId="841499866" sldId="256"/>
            <ac:spMk id="16" creationId="{45873676-3D69-48B0-BA02-D759766A90D7}"/>
          </ac:spMkLst>
        </pc:spChg>
        <pc:spChg chg="add del">
          <ac:chgData name="Jasmiina Poutiainen" userId="a13533cecfbfc727" providerId="LiveId" clId="{38004975-281E-4AA2-8D80-4143FFD96929}" dt="2021-09-03T08:14:53.160" v="1560" actId="26606"/>
          <ac:spMkLst>
            <pc:docMk/>
            <pc:sldMk cId="841499866" sldId="256"/>
            <ac:spMk id="27" creationId="{85E91671-F8EC-48E5-AF7D-F8EBA1170C39}"/>
          </ac:spMkLst>
        </pc:spChg>
        <pc:spChg chg="add">
          <ac:chgData name="Jasmiina Poutiainen" userId="a13533cecfbfc727" providerId="LiveId" clId="{38004975-281E-4AA2-8D80-4143FFD96929}" dt="2021-09-03T08:14:53.160" v="1560" actId="26606"/>
          <ac:spMkLst>
            <pc:docMk/>
            <pc:sldMk cId="841499866" sldId="256"/>
            <ac:spMk id="36" creationId="{A68C6385-AF19-4CB9-BE39-5D655C3B0954}"/>
          </ac:spMkLst>
        </pc:spChg>
        <pc:picChg chg="del mod">
          <ac:chgData name="Jasmiina Poutiainen" userId="a13533cecfbfc727" providerId="LiveId" clId="{38004975-281E-4AA2-8D80-4143FFD96929}" dt="2021-09-03T08:13:48.687" v="1550" actId="478"/>
          <ac:picMkLst>
            <pc:docMk/>
            <pc:sldMk cId="841499866" sldId="256"/>
            <ac:picMk id="4" creationId="{00000000-0000-0000-0000-000000000000}"/>
          </ac:picMkLst>
        </pc:picChg>
        <pc:picChg chg="add mod ord">
          <ac:chgData name="Jasmiina Poutiainen" userId="a13533cecfbfc727" providerId="LiveId" clId="{38004975-281E-4AA2-8D80-4143FFD96929}" dt="2023-09-11T09:10:44.925" v="2363" actId="1036"/>
          <ac:picMkLst>
            <pc:docMk/>
            <pc:sldMk cId="841499866" sldId="256"/>
            <ac:picMk id="5" creationId="{F7806F95-F925-46A0-909A-AE3433E358A0}"/>
          </ac:picMkLst>
        </pc:picChg>
        <pc:picChg chg="add mod ord">
          <ac:chgData name="Jasmiina Poutiainen" userId="a13533cecfbfc727" providerId="LiveId" clId="{38004975-281E-4AA2-8D80-4143FFD96929}" dt="2021-09-03T08:15:29.728" v="1571" actId="1076"/>
          <ac:picMkLst>
            <pc:docMk/>
            <pc:sldMk cId="841499866" sldId="256"/>
            <ac:picMk id="7" creationId="{6B512BB1-1A4B-4CC8-82C4-8F15F11D5547}"/>
          </ac:picMkLst>
        </pc:picChg>
        <pc:picChg chg="add del">
          <ac:chgData name="Jasmiina Poutiainen" userId="a13533cecfbfc727" providerId="LiveId" clId="{38004975-281E-4AA2-8D80-4143FFD96929}" dt="2021-09-03T08:11:51.737" v="1536" actId="26606"/>
          <ac:picMkLst>
            <pc:docMk/>
            <pc:sldMk cId="841499866" sldId="256"/>
            <ac:picMk id="11" creationId="{83A45DCD-B5FB-4A86-88D2-91088C7FFC5F}"/>
          </ac:picMkLst>
        </pc:picChg>
        <pc:picChg chg="add del">
          <ac:chgData name="Jasmiina Poutiainen" userId="a13533cecfbfc727" providerId="LiveId" clId="{38004975-281E-4AA2-8D80-4143FFD96929}" dt="2021-09-03T08:14:22.117" v="1558" actId="26606"/>
          <ac:picMkLst>
            <pc:docMk/>
            <pc:sldMk cId="841499866" sldId="256"/>
            <ac:picMk id="18" creationId="{248E96D7-6599-4607-9958-FD9E1000131D}"/>
          </ac:picMkLst>
        </pc:picChg>
        <pc:picChg chg="add del">
          <ac:chgData name="Jasmiina Poutiainen" userId="a13533cecfbfc727" providerId="LiveId" clId="{38004975-281E-4AA2-8D80-4143FFD96929}" dt="2021-09-03T08:14:22.117" v="1558" actId="26606"/>
          <ac:picMkLst>
            <pc:docMk/>
            <pc:sldMk cId="841499866" sldId="256"/>
            <ac:picMk id="22" creationId="{3CA8EEE2-DA9A-4635-9B41-33EB565145F4}"/>
          </ac:picMkLst>
        </pc:picChg>
        <pc:picChg chg="add del">
          <ac:chgData name="Jasmiina Poutiainen" userId="a13533cecfbfc727" providerId="LiveId" clId="{38004975-281E-4AA2-8D80-4143FFD96929}" dt="2021-09-03T08:14:53.160" v="1560" actId="26606"/>
          <ac:picMkLst>
            <pc:docMk/>
            <pc:sldMk cId="841499866" sldId="256"/>
            <ac:picMk id="29" creationId="{CE59FA1A-344C-4D4A-8B5E-C8C762089153}"/>
          </ac:picMkLst>
        </pc:picChg>
        <pc:picChg chg="add del">
          <ac:chgData name="Jasmiina Poutiainen" userId="a13533cecfbfc727" providerId="LiveId" clId="{38004975-281E-4AA2-8D80-4143FFD96929}" dt="2021-09-03T08:14:53.160" v="1560" actId="26606"/>
          <ac:picMkLst>
            <pc:docMk/>
            <pc:sldMk cId="841499866" sldId="256"/>
            <ac:picMk id="31" creationId="{2CC222C5-0DAD-4CD1-A207-849800E667D3}"/>
          </ac:picMkLst>
        </pc:picChg>
        <pc:picChg chg="add">
          <ac:chgData name="Jasmiina Poutiainen" userId="a13533cecfbfc727" providerId="LiveId" clId="{38004975-281E-4AA2-8D80-4143FFD96929}" dt="2021-09-03T08:14:53.160" v="1560" actId="26606"/>
          <ac:picMkLst>
            <pc:docMk/>
            <pc:sldMk cId="841499866" sldId="256"/>
            <ac:picMk id="38" creationId="{6BE4FBEF-7878-4089-B7C3-592ECF84E312}"/>
          </ac:picMkLst>
        </pc:picChg>
        <pc:picChg chg="add">
          <ac:chgData name="Jasmiina Poutiainen" userId="a13533cecfbfc727" providerId="LiveId" clId="{38004975-281E-4AA2-8D80-4143FFD96929}" dt="2021-09-03T08:14:53.160" v="1560" actId="26606"/>
          <ac:picMkLst>
            <pc:docMk/>
            <pc:sldMk cId="841499866" sldId="256"/>
            <ac:picMk id="40" creationId="{AD07B6DE-7663-4467-ABD7-8B76677D9D46}"/>
          </ac:picMkLst>
        </pc:picChg>
        <pc:cxnChg chg="add del">
          <ac:chgData name="Jasmiina Poutiainen" userId="a13533cecfbfc727" providerId="LiveId" clId="{38004975-281E-4AA2-8D80-4143FFD96929}" dt="2021-09-03T08:14:22.117" v="1558" actId="26606"/>
          <ac:cxnSpMkLst>
            <pc:docMk/>
            <pc:sldMk cId="841499866" sldId="256"/>
            <ac:cxnSpMk id="20" creationId="{99478AA5-D1D0-4B5E-9FDE-6F55026DA306}"/>
          </ac:cxnSpMkLst>
        </pc:cxnChg>
      </pc:sldChg>
      <pc:sldChg chg="addSp modSp mod setBg">
        <pc:chgData name="Jasmiina Poutiainen" userId="a13533cecfbfc727" providerId="LiveId" clId="{38004975-281E-4AA2-8D80-4143FFD96929}" dt="2022-10-12T07:38:26.231" v="2131" actId="20577"/>
        <pc:sldMkLst>
          <pc:docMk/>
          <pc:sldMk cId="3764946487" sldId="257"/>
        </pc:sldMkLst>
        <pc:spChg chg="mod">
          <ac:chgData name="Jasmiina Poutiainen" userId="a13533cecfbfc727" providerId="LiveId" clId="{38004975-281E-4AA2-8D80-4143FFD96929}" dt="2021-09-03T07:37:11.207" v="521" actId="122"/>
          <ac:spMkLst>
            <pc:docMk/>
            <pc:sldMk cId="3764946487" sldId="257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2-10-12T07:38:26.231" v="2131" actId="20577"/>
          <ac:spMkLst>
            <pc:docMk/>
            <pc:sldMk cId="3764946487" sldId="257"/>
            <ac:spMk id="3" creationId="{00000000-0000-0000-0000-000000000000}"/>
          </ac:spMkLst>
        </pc:spChg>
        <pc:spChg chg="add">
          <ac:chgData name="Jasmiina Poutiainen" userId="a13533cecfbfc727" providerId="LiveId" clId="{38004975-281E-4AA2-8D80-4143FFD96929}" dt="2021-09-03T07:37:05.087" v="520" actId="26606"/>
          <ac:spMkLst>
            <pc:docMk/>
            <pc:sldMk cId="3764946487" sldId="257"/>
            <ac:spMk id="8" creationId="{3A9C15D4-2EE7-4D05-B87C-91D1F3B9604B}"/>
          </ac:spMkLst>
        </pc:spChg>
        <pc:spChg chg="add">
          <ac:chgData name="Jasmiina Poutiainen" userId="a13533cecfbfc727" providerId="LiveId" clId="{38004975-281E-4AA2-8D80-4143FFD96929}" dt="2021-09-03T07:37:05.087" v="520" actId="26606"/>
          <ac:spMkLst>
            <pc:docMk/>
            <pc:sldMk cId="3764946487" sldId="257"/>
            <ac:spMk id="10" creationId="{4ED7B0FB-9654-4441-9545-02D458B68620}"/>
          </ac:spMkLst>
        </pc:spChg>
        <pc:picChg chg="add mod">
          <ac:chgData name="Jasmiina Poutiainen" userId="a13533cecfbfc727" providerId="LiveId" clId="{38004975-281E-4AA2-8D80-4143FFD96929}" dt="2021-09-03T07:39:55.296" v="616" actId="1076"/>
          <ac:picMkLst>
            <pc:docMk/>
            <pc:sldMk cId="3764946487" sldId="257"/>
            <ac:picMk id="5" creationId="{D62E3FC1-CDF3-48E2-8DAF-0BD2BA8C0711}"/>
          </ac:picMkLst>
        </pc:picChg>
        <pc:picChg chg="add">
          <ac:chgData name="Jasmiina Poutiainen" userId="a13533cecfbfc727" providerId="LiveId" clId="{38004975-281E-4AA2-8D80-4143FFD96929}" dt="2021-09-03T07:37:05.087" v="520" actId="26606"/>
          <ac:picMkLst>
            <pc:docMk/>
            <pc:sldMk cId="3764946487" sldId="257"/>
            <ac:picMk id="12" creationId="{7BB94C57-FDF3-45A3-9D1F-904523D795D4}"/>
          </ac:picMkLst>
        </pc:picChg>
        <pc:picChg chg="add">
          <ac:chgData name="Jasmiina Poutiainen" userId="a13533cecfbfc727" providerId="LiveId" clId="{38004975-281E-4AA2-8D80-4143FFD96929}" dt="2021-09-03T07:37:05.087" v="520" actId="26606"/>
          <ac:picMkLst>
            <pc:docMk/>
            <pc:sldMk cId="3764946487" sldId="257"/>
            <ac:picMk id="14" creationId="{6AEBDF1A-221A-4497-BBA9-57A70D161510}"/>
          </ac:picMkLst>
        </pc:picChg>
      </pc:sldChg>
      <pc:sldChg chg="addSp modSp mod setBg">
        <pc:chgData name="Jasmiina Poutiainen" userId="a13533cecfbfc727" providerId="LiveId" clId="{38004975-281E-4AA2-8D80-4143FFD96929}" dt="2022-03-07T11:56:32.410" v="1604" actId="14100"/>
        <pc:sldMkLst>
          <pc:docMk/>
          <pc:sldMk cId="1963219049" sldId="258"/>
        </pc:sldMkLst>
        <pc:spChg chg="mod">
          <ac:chgData name="Jasmiina Poutiainen" userId="a13533cecfbfc727" providerId="LiveId" clId="{38004975-281E-4AA2-8D80-4143FFD96929}" dt="2021-09-03T07:39:17.336" v="609" actId="26606"/>
          <ac:spMkLst>
            <pc:docMk/>
            <pc:sldMk cId="1963219049" sldId="258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2-03-07T11:56:32.410" v="1604" actId="14100"/>
          <ac:spMkLst>
            <pc:docMk/>
            <pc:sldMk cId="1963219049" sldId="258"/>
            <ac:spMk id="3" creationId="{00000000-0000-0000-0000-000000000000}"/>
          </ac:spMkLst>
        </pc:spChg>
        <pc:spChg chg="add">
          <ac:chgData name="Jasmiina Poutiainen" userId="a13533cecfbfc727" providerId="LiveId" clId="{38004975-281E-4AA2-8D80-4143FFD96929}" dt="2021-09-03T07:39:17.336" v="609" actId="26606"/>
          <ac:spMkLst>
            <pc:docMk/>
            <pc:sldMk cId="1963219049" sldId="258"/>
            <ac:spMk id="8" creationId="{44F95DE6-BC61-4DB8-97B8-E32959EA0E1D}"/>
          </ac:spMkLst>
        </pc:spChg>
        <pc:picChg chg="add">
          <ac:chgData name="Jasmiina Poutiainen" userId="a13533cecfbfc727" providerId="LiveId" clId="{38004975-281E-4AA2-8D80-4143FFD96929}" dt="2021-09-03T07:39:17.336" v="609" actId="26606"/>
          <ac:picMkLst>
            <pc:docMk/>
            <pc:sldMk cId="1963219049" sldId="258"/>
            <ac:picMk id="10" creationId="{48D9C176-456B-4F71-AB87-9D14B8B3D1C1}"/>
          </ac:picMkLst>
        </pc:picChg>
        <pc:picChg chg="add mod">
          <ac:chgData name="Jasmiina Poutiainen" userId="a13533cecfbfc727" providerId="LiveId" clId="{38004975-281E-4AA2-8D80-4143FFD96929}" dt="2021-09-03T07:40:05.326" v="617"/>
          <ac:picMkLst>
            <pc:docMk/>
            <pc:sldMk cId="1963219049" sldId="258"/>
            <ac:picMk id="11" creationId="{02CE3004-6140-4C2E-BA76-5FEA12BF1292}"/>
          </ac:picMkLst>
        </pc:picChg>
        <pc:picChg chg="add">
          <ac:chgData name="Jasmiina Poutiainen" userId="a13533cecfbfc727" providerId="LiveId" clId="{38004975-281E-4AA2-8D80-4143FFD96929}" dt="2021-09-03T07:39:17.336" v="609" actId="26606"/>
          <ac:picMkLst>
            <pc:docMk/>
            <pc:sldMk cId="1963219049" sldId="258"/>
            <ac:picMk id="12" creationId="{CFF97C55-868F-4FDD-BD3C-D2F191796F43}"/>
          </ac:picMkLst>
        </pc:picChg>
        <pc:picChg chg="add">
          <ac:chgData name="Jasmiina Poutiainen" userId="a13533cecfbfc727" providerId="LiveId" clId="{38004975-281E-4AA2-8D80-4143FFD96929}" dt="2021-09-03T07:39:17.336" v="609" actId="26606"/>
          <ac:picMkLst>
            <pc:docMk/>
            <pc:sldMk cId="1963219049" sldId="258"/>
            <ac:picMk id="14" creationId="{69722FB9-EA01-42A6-96B2-185F5CC120DF}"/>
          </ac:picMkLst>
        </pc:picChg>
        <pc:picChg chg="add">
          <ac:chgData name="Jasmiina Poutiainen" userId="a13533cecfbfc727" providerId="LiveId" clId="{38004975-281E-4AA2-8D80-4143FFD96929}" dt="2021-09-03T07:39:17.336" v="609" actId="26606"/>
          <ac:picMkLst>
            <pc:docMk/>
            <pc:sldMk cId="1963219049" sldId="258"/>
            <ac:picMk id="16" creationId="{D2B4E49C-E7B4-4F6A-8B93-646A0E241191}"/>
          </ac:picMkLst>
        </pc:picChg>
        <pc:picChg chg="add">
          <ac:chgData name="Jasmiina Poutiainen" userId="a13533cecfbfc727" providerId="LiveId" clId="{38004975-281E-4AA2-8D80-4143FFD96929}" dt="2021-09-03T07:39:17.336" v="609" actId="26606"/>
          <ac:picMkLst>
            <pc:docMk/>
            <pc:sldMk cId="1963219049" sldId="258"/>
            <ac:picMk id="18" creationId="{46528FBF-1727-4546-8131-BA22ED8B5497}"/>
          </ac:picMkLst>
        </pc:picChg>
      </pc:sldChg>
      <pc:sldChg chg="addSp delSp modSp mod">
        <pc:chgData name="Jasmiina Poutiainen" userId="a13533cecfbfc727" providerId="LiveId" clId="{38004975-281E-4AA2-8D80-4143FFD96929}" dt="2022-08-10T07:09:53.400" v="1887" actId="20577"/>
        <pc:sldMkLst>
          <pc:docMk/>
          <pc:sldMk cId="3400984961" sldId="259"/>
        </pc:sldMkLst>
        <pc:spChg chg="mod">
          <ac:chgData name="Jasmiina Poutiainen" userId="a13533cecfbfc727" providerId="LiveId" clId="{38004975-281E-4AA2-8D80-4143FFD96929}" dt="2021-09-03T07:43:30.898" v="734" actId="207"/>
          <ac:spMkLst>
            <pc:docMk/>
            <pc:sldMk cId="3400984961" sldId="259"/>
            <ac:spMk id="2" creationId="{00000000-0000-0000-0000-000000000000}"/>
          </ac:spMkLst>
        </pc:spChg>
        <pc:spChg chg="add del mod">
          <ac:chgData name="Jasmiina Poutiainen" userId="a13533cecfbfc727" providerId="LiveId" clId="{38004975-281E-4AA2-8D80-4143FFD96929}" dt="2021-09-03T07:42:55.136" v="728" actId="26606"/>
          <ac:spMkLst>
            <pc:docMk/>
            <pc:sldMk cId="3400984961" sldId="259"/>
            <ac:spMk id="3" creationId="{00000000-0000-0000-0000-000000000000}"/>
          </ac:spMkLst>
        </pc:spChg>
        <pc:spChg chg="mod">
          <ac:chgData name="Jasmiina Poutiainen" userId="a13533cecfbfc727" providerId="LiveId" clId="{38004975-281E-4AA2-8D80-4143FFD96929}" dt="2022-08-10T07:09:17.229" v="1841" actId="1076"/>
          <ac:spMkLst>
            <pc:docMk/>
            <pc:sldMk cId="3400984961" sldId="259"/>
            <ac:spMk id="4" creationId="{00000000-0000-0000-0000-000000000000}"/>
          </ac:spMkLst>
        </pc:spChg>
        <pc:graphicFrameChg chg="add del">
          <ac:chgData name="Jasmiina Poutiainen" userId="a13533cecfbfc727" providerId="LiveId" clId="{38004975-281E-4AA2-8D80-4143FFD96929}" dt="2021-09-03T07:42:55.067" v="727" actId="26606"/>
          <ac:graphicFrameMkLst>
            <pc:docMk/>
            <pc:sldMk cId="3400984961" sldId="259"/>
            <ac:graphicFrameMk id="7" creationId="{C3F73AD3-D06D-40C3-824B-DF4C034A1957}"/>
          </ac:graphicFrameMkLst>
        </pc:graphicFrameChg>
        <pc:graphicFrameChg chg="add mod">
          <ac:chgData name="Jasmiina Poutiainen" userId="a13533cecfbfc727" providerId="LiveId" clId="{38004975-281E-4AA2-8D80-4143FFD96929}" dt="2022-08-10T07:09:53.400" v="1887" actId="20577"/>
          <ac:graphicFrameMkLst>
            <pc:docMk/>
            <pc:sldMk cId="3400984961" sldId="259"/>
            <ac:graphicFrameMk id="9" creationId="{77FF99B7-5D5E-4EE6-B1F1-6AE51D141B69}"/>
          </ac:graphicFrameMkLst>
        </pc:graphicFrameChg>
        <pc:picChg chg="add mod">
          <ac:chgData name="Jasmiina Poutiainen" userId="a13533cecfbfc727" providerId="LiveId" clId="{38004975-281E-4AA2-8D80-4143FFD96929}" dt="2021-09-03T07:40:11.127" v="618"/>
          <ac:picMkLst>
            <pc:docMk/>
            <pc:sldMk cId="3400984961" sldId="259"/>
            <ac:picMk id="5" creationId="{C9559AAA-16DA-4215-AED0-4E74EBC2202A}"/>
          </ac:picMkLst>
        </pc:picChg>
      </pc:sldChg>
      <pc:sldChg chg="addSp delSp modSp mod">
        <pc:chgData name="Jasmiina Poutiainen" userId="a13533cecfbfc727" providerId="LiveId" clId="{38004975-281E-4AA2-8D80-4143FFD96929}" dt="2022-10-12T07:39:31.840" v="2149" actId="20577"/>
        <pc:sldMkLst>
          <pc:docMk/>
          <pc:sldMk cId="788945935" sldId="260"/>
        </pc:sldMkLst>
        <pc:spChg chg="mod">
          <ac:chgData name="Jasmiina Poutiainen" userId="a13533cecfbfc727" providerId="LiveId" clId="{38004975-281E-4AA2-8D80-4143FFD96929}" dt="2021-09-03T07:43:56.787" v="736" actId="207"/>
          <ac:spMkLst>
            <pc:docMk/>
            <pc:sldMk cId="788945935" sldId="260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2-10-12T07:39:31.840" v="2149" actId="20577"/>
          <ac:spMkLst>
            <pc:docMk/>
            <pc:sldMk cId="788945935" sldId="260"/>
            <ac:spMk id="3" creationId="{00000000-0000-0000-0000-000000000000}"/>
          </ac:spMkLst>
        </pc:spChg>
        <pc:spChg chg="mod">
          <ac:chgData name="Jasmiina Poutiainen" userId="a13533cecfbfc727" providerId="LiveId" clId="{38004975-281E-4AA2-8D80-4143FFD96929}" dt="2021-09-03T07:44:02.615" v="737" actId="1076"/>
          <ac:spMkLst>
            <pc:docMk/>
            <pc:sldMk cId="788945935" sldId="260"/>
            <ac:spMk id="4" creationId="{00000000-0000-0000-0000-000000000000}"/>
          </ac:spMkLst>
        </pc:spChg>
        <pc:spChg chg="del mod">
          <ac:chgData name="Jasmiina Poutiainen" userId="a13533cecfbfc727" providerId="LiveId" clId="{38004975-281E-4AA2-8D80-4143FFD96929}" dt="2022-10-12T07:39:28.029" v="2148" actId="478"/>
          <ac:spMkLst>
            <pc:docMk/>
            <pc:sldMk cId="788945935" sldId="260"/>
            <ac:spMk id="5" creationId="{00000000-0000-0000-0000-000000000000}"/>
          </ac:spMkLst>
        </pc:spChg>
        <pc:picChg chg="add mod">
          <ac:chgData name="Jasmiina Poutiainen" userId="a13533cecfbfc727" providerId="LiveId" clId="{38004975-281E-4AA2-8D80-4143FFD96929}" dt="2021-09-03T07:43:39.667" v="735"/>
          <ac:picMkLst>
            <pc:docMk/>
            <pc:sldMk cId="788945935" sldId="260"/>
            <ac:picMk id="6" creationId="{D799B747-2504-4EC4-8FFA-A98D14BA6F90}"/>
          </ac:picMkLst>
        </pc:picChg>
      </pc:sldChg>
      <pc:sldChg chg="addSp modSp mod setBg">
        <pc:chgData name="Jasmiina Poutiainen" userId="a13533cecfbfc727" providerId="LiveId" clId="{38004975-281E-4AA2-8D80-4143FFD96929}" dt="2022-10-12T07:40:12.174" v="2170" actId="20577"/>
        <pc:sldMkLst>
          <pc:docMk/>
          <pc:sldMk cId="3448707883" sldId="261"/>
        </pc:sldMkLst>
        <pc:spChg chg="mod">
          <ac:chgData name="Jasmiina Poutiainen" userId="a13533cecfbfc727" providerId="LiveId" clId="{38004975-281E-4AA2-8D80-4143FFD96929}" dt="2021-09-03T07:45:42.997" v="773" actId="26606"/>
          <ac:spMkLst>
            <pc:docMk/>
            <pc:sldMk cId="3448707883" sldId="261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2-10-12T07:40:12.174" v="2170" actId="20577"/>
          <ac:spMkLst>
            <pc:docMk/>
            <pc:sldMk cId="3448707883" sldId="261"/>
            <ac:spMk id="3" creationId="{00000000-0000-0000-0000-000000000000}"/>
          </ac:spMkLst>
        </pc:spChg>
        <pc:spChg chg="add">
          <ac:chgData name="Jasmiina Poutiainen" userId="a13533cecfbfc727" providerId="LiveId" clId="{38004975-281E-4AA2-8D80-4143FFD96929}" dt="2021-09-03T07:45:42.997" v="773" actId="26606"/>
          <ac:spMkLst>
            <pc:docMk/>
            <pc:sldMk cId="3448707883" sldId="261"/>
            <ac:spMk id="9" creationId="{3A9C15D4-2EE7-4D05-B87C-91D1F3B9604B}"/>
          </ac:spMkLst>
        </pc:spChg>
        <pc:spChg chg="add">
          <ac:chgData name="Jasmiina Poutiainen" userId="a13533cecfbfc727" providerId="LiveId" clId="{38004975-281E-4AA2-8D80-4143FFD96929}" dt="2021-09-03T07:45:42.997" v="773" actId="26606"/>
          <ac:spMkLst>
            <pc:docMk/>
            <pc:sldMk cId="3448707883" sldId="261"/>
            <ac:spMk id="11" creationId="{4ED7B0FB-9654-4441-9545-02D458B68620}"/>
          </ac:spMkLst>
        </pc:spChg>
        <pc:picChg chg="add mod">
          <ac:chgData name="Jasmiina Poutiainen" userId="a13533cecfbfc727" providerId="LiveId" clId="{38004975-281E-4AA2-8D80-4143FFD96929}" dt="2021-09-03T07:45:40.077" v="772"/>
          <ac:picMkLst>
            <pc:docMk/>
            <pc:sldMk cId="3448707883" sldId="261"/>
            <ac:picMk id="4" creationId="{AA081498-1A08-415C-A2B7-6B87B47EB6A7}"/>
          </ac:picMkLst>
        </pc:picChg>
        <pc:picChg chg="add">
          <ac:chgData name="Jasmiina Poutiainen" userId="a13533cecfbfc727" providerId="LiveId" clId="{38004975-281E-4AA2-8D80-4143FFD96929}" dt="2021-09-03T07:45:42.997" v="773" actId="26606"/>
          <ac:picMkLst>
            <pc:docMk/>
            <pc:sldMk cId="3448707883" sldId="261"/>
            <ac:picMk id="13" creationId="{7BB94C57-FDF3-45A3-9D1F-904523D795D4}"/>
          </ac:picMkLst>
        </pc:picChg>
        <pc:picChg chg="add">
          <ac:chgData name="Jasmiina Poutiainen" userId="a13533cecfbfc727" providerId="LiveId" clId="{38004975-281E-4AA2-8D80-4143FFD96929}" dt="2021-09-03T07:45:42.997" v="773" actId="26606"/>
          <ac:picMkLst>
            <pc:docMk/>
            <pc:sldMk cId="3448707883" sldId="261"/>
            <ac:picMk id="15" creationId="{6AEBDF1A-221A-4497-BBA9-57A70D161510}"/>
          </ac:picMkLst>
        </pc:picChg>
      </pc:sldChg>
      <pc:sldChg chg="addSp modSp mod">
        <pc:chgData name="Jasmiina Poutiainen" userId="a13533cecfbfc727" providerId="LiveId" clId="{38004975-281E-4AA2-8D80-4143FFD96929}" dt="2023-08-16T05:46:07.582" v="2318" actId="20577"/>
        <pc:sldMkLst>
          <pc:docMk/>
          <pc:sldMk cId="2182030246" sldId="262"/>
        </pc:sldMkLst>
        <pc:spChg chg="mod">
          <ac:chgData name="Jasmiina Poutiainen" userId="a13533cecfbfc727" providerId="LiveId" clId="{38004975-281E-4AA2-8D80-4143FFD96929}" dt="2021-09-03T07:46:53.857" v="808" actId="2711"/>
          <ac:spMkLst>
            <pc:docMk/>
            <pc:sldMk cId="2182030246" sldId="262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1-09-03T07:48:08.907" v="861" actId="207"/>
          <ac:spMkLst>
            <pc:docMk/>
            <pc:sldMk cId="2182030246" sldId="262"/>
            <ac:spMk id="5" creationId="{00000000-0000-0000-0000-000000000000}"/>
          </ac:spMkLst>
        </pc:spChg>
        <pc:graphicFrameChg chg="mod modGraphic">
          <ac:chgData name="Jasmiina Poutiainen" userId="a13533cecfbfc727" providerId="LiveId" clId="{38004975-281E-4AA2-8D80-4143FFD96929}" dt="2023-08-16T05:46:07.582" v="2318" actId="20577"/>
          <ac:graphicFrameMkLst>
            <pc:docMk/>
            <pc:sldMk cId="2182030246" sldId="262"/>
            <ac:graphicFrameMk id="4" creationId="{00000000-0000-0000-0000-000000000000}"/>
          </ac:graphicFrameMkLst>
        </pc:graphicFrameChg>
        <pc:picChg chg="add mod">
          <ac:chgData name="Jasmiina Poutiainen" userId="a13533cecfbfc727" providerId="LiveId" clId="{38004975-281E-4AA2-8D80-4143FFD96929}" dt="2021-09-03T07:47:01.307" v="810"/>
          <ac:picMkLst>
            <pc:docMk/>
            <pc:sldMk cId="2182030246" sldId="262"/>
            <ac:picMk id="6" creationId="{017C1744-A40C-4440-8D2C-238B596EC92A}"/>
          </ac:picMkLst>
        </pc:picChg>
      </pc:sldChg>
      <pc:sldChg chg="modSp mod">
        <pc:chgData name="Jasmiina Poutiainen" userId="a13533cecfbfc727" providerId="LiveId" clId="{38004975-281E-4AA2-8D80-4143FFD96929}" dt="2022-08-10T07:12:48.430" v="2046" actId="20577"/>
        <pc:sldMkLst>
          <pc:docMk/>
          <pc:sldMk cId="807374031" sldId="263"/>
        </pc:sldMkLst>
        <pc:spChg chg="mod">
          <ac:chgData name="Jasmiina Poutiainen" userId="a13533cecfbfc727" providerId="LiveId" clId="{38004975-281E-4AA2-8D80-4143FFD96929}" dt="2021-09-03T07:48:46.387" v="875" actId="2711"/>
          <ac:spMkLst>
            <pc:docMk/>
            <pc:sldMk cId="807374031" sldId="263"/>
            <ac:spMk id="3" creationId="{00000000-0000-0000-0000-000000000000}"/>
          </ac:spMkLst>
        </pc:spChg>
        <pc:graphicFrameChg chg="mod">
          <ac:chgData name="Jasmiina Poutiainen" userId="a13533cecfbfc727" providerId="LiveId" clId="{38004975-281E-4AA2-8D80-4143FFD96929}" dt="2022-08-10T07:12:48.430" v="2046" actId="20577"/>
          <ac:graphicFrameMkLst>
            <pc:docMk/>
            <pc:sldMk cId="807374031" sldId="263"/>
            <ac:graphicFrameMk id="2" creationId="{00000000-0000-0000-0000-000000000000}"/>
          </ac:graphicFrameMkLst>
        </pc:graphicFrameChg>
      </pc:sldChg>
      <pc:sldChg chg="addSp modSp mod setBg">
        <pc:chgData name="Jasmiina Poutiainen" userId="a13533cecfbfc727" providerId="LiveId" clId="{38004975-281E-4AA2-8D80-4143FFD96929}" dt="2023-08-16T05:46:55.823" v="2360" actId="20577"/>
        <pc:sldMkLst>
          <pc:docMk/>
          <pc:sldMk cId="1957330816" sldId="264"/>
        </pc:sldMkLst>
        <pc:spChg chg="mod">
          <ac:chgData name="Jasmiina Poutiainen" userId="a13533cecfbfc727" providerId="LiveId" clId="{38004975-281E-4AA2-8D80-4143FFD96929}" dt="2021-09-03T07:58:09.317" v="1385" actId="26606"/>
          <ac:spMkLst>
            <pc:docMk/>
            <pc:sldMk cId="1957330816" sldId="264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3-08-16T05:46:55.823" v="2360" actId="20577"/>
          <ac:spMkLst>
            <pc:docMk/>
            <pc:sldMk cId="1957330816" sldId="264"/>
            <ac:spMk id="3" creationId="{00000000-0000-0000-0000-000000000000}"/>
          </ac:spMkLst>
        </pc:spChg>
        <pc:spChg chg="add">
          <ac:chgData name="Jasmiina Poutiainen" userId="a13533cecfbfc727" providerId="LiveId" clId="{38004975-281E-4AA2-8D80-4143FFD96929}" dt="2021-09-03T07:58:09.317" v="1385" actId="26606"/>
          <ac:spMkLst>
            <pc:docMk/>
            <pc:sldMk cId="1957330816" sldId="264"/>
            <ac:spMk id="8" creationId="{A6F4DB63-A191-45D9-8A53-9B18F8FE26C9}"/>
          </ac:spMkLst>
        </pc:spChg>
        <pc:spChg chg="add">
          <ac:chgData name="Jasmiina Poutiainen" userId="a13533cecfbfc727" providerId="LiveId" clId="{38004975-281E-4AA2-8D80-4143FFD96929}" dt="2021-09-03T07:58:09.317" v="1385" actId="26606"/>
          <ac:spMkLst>
            <pc:docMk/>
            <pc:sldMk cId="1957330816" sldId="264"/>
            <ac:spMk id="10" creationId="{C0BB8E50-9569-495A-A548-A5AD50553F58}"/>
          </ac:spMkLst>
        </pc:spChg>
        <pc:spChg chg="add">
          <ac:chgData name="Jasmiina Poutiainen" userId="a13533cecfbfc727" providerId="LiveId" clId="{38004975-281E-4AA2-8D80-4143FFD96929}" dt="2021-09-03T07:58:09.317" v="1385" actId="26606"/>
          <ac:spMkLst>
            <pc:docMk/>
            <pc:sldMk cId="1957330816" sldId="264"/>
            <ac:spMk id="12" creationId="{D6F26545-4582-4DBE-973B-ED1BC9CBD2E3}"/>
          </ac:spMkLst>
        </pc:spChg>
        <pc:picChg chg="add mod">
          <ac:chgData name="Jasmiina Poutiainen" userId="a13533cecfbfc727" providerId="LiveId" clId="{38004975-281E-4AA2-8D80-4143FFD96929}" dt="2021-09-03T07:58:15.876" v="1386"/>
          <ac:picMkLst>
            <pc:docMk/>
            <pc:sldMk cId="1957330816" sldId="264"/>
            <ac:picMk id="11" creationId="{62CAAB48-4F60-4A39-927F-953AB164821C}"/>
          </ac:picMkLst>
        </pc:picChg>
        <pc:picChg chg="add">
          <ac:chgData name="Jasmiina Poutiainen" userId="a13533cecfbfc727" providerId="LiveId" clId="{38004975-281E-4AA2-8D80-4143FFD96929}" dt="2021-09-03T07:58:09.317" v="1385" actId="26606"/>
          <ac:picMkLst>
            <pc:docMk/>
            <pc:sldMk cId="1957330816" sldId="264"/>
            <ac:picMk id="14" creationId="{E47A6981-7EBF-4F2B-BD20-3124170BF88E}"/>
          </ac:picMkLst>
        </pc:picChg>
        <pc:picChg chg="add">
          <ac:chgData name="Jasmiina Poutiainen" userId="a13533cecfbfc727" providerId="LiveId" clId="{38004975-281E-4AA2-8D80-4143FFD96929}" dt="2021-09-03T07:58:09.317" v="1385" actId="26606"/>
          <ac:picMkLst>
            <pc:docMk/>
            <pc:sldMk cId="1957330816" sldId="264"/>
            <ac:picMk id="16" creationId="{6497DCFF-C2AA-4065-BFCF-1E7535B0D81A}"/>
          </ac:picMkLst>
        </pc:picChg>
        <pc:picChg chg="add">
          <ac:chgData name="Jasmiina Poutiainen" userId="a13533cecfbfc727" providerId="LiveId" clId="{38004975-281E-4AA2-8D80-4143FFD96929}" dt="2021-09-03T07:58:09.317" v="1385" actId="26606"/>
          <ac:picMkLst>
            <pc:docMk/>
            <pc:sldMk cId="1957330816" sldId="264"/>
            <ac:picMk id="18" creationId="{15E1159C-5B31-49A8-A933-C1179723C535}"/>
          </ac:picMkLst>
        </pc:picChg>
        <pc:picChg chg="add">
          <ac:chgData name="Jasmiina Poutiainen" userId="a13533cecfbfc727" providerId="LiveId" clId="{38004975-281E-4AA2-8D80-4143FFD96929}" dt="2021-09-03T07:58:09.317" v="1385" actId="26606"/>
          <ac:picMkLst>
            <pc:docMk/>
            <pc:sldMk cId="1957330816" sldId="264"/>
            <ac:picMk id="20" creationId="{DA9BD01A-0D38-48EA-98E5-BB66386F39BC}"/>
          </ac:picMkLst>
        </pc:picChg>
      </pc:sldChg>
      <pc:sldChg chg="addSp modSp del">
        <pc:chgData name="Jasmiina Poutiainen" userId="a13533cecfbfc727" providerId="LiveId" clId="{38004975-281E-4AA2-8D80-4143FFD96929}" dt="2023-08-16T05:47:05.372" v="2361" actId="2696"/>
        <pc:sldMkLst>
          <pc:docMk/>
          <pc:sldMk cId="787036760" sldId="265"/>
        </pc:sldMkLst>
        <pc:graphicFrameChg chg="mod">
          <ac:chgData name="Jasmiina Poutiainen" userId="a13533cecfbfc727" providerId="LiveId" clId="{38004975-281E-4AA2-8D80-4143FFD96929}" dt="2021-09-03T07:59:21.437" v="1394" actId="2711"/>
          <ac:graphicFrameMkLst>
            <pc:docMk/>
            <pc:sldMk cId="787036760" sldId="265"/>
            <ac:graphicFrameMk id="2" creationId="{00000000-0000-0000-0000-000000000000}"/>
          </ac:graphicFrameMkLst>
        </pc:graphicFrameChg>
        <pc:picChg chg="add mod">
          <ac:chgData name="Jasmiina Poutiainen" userId="a13533cecfbfc727" providerId="LiveId" clId="{38004975-281E-4AA2-8D80-4143FFD96929}" dt="2021-09-03T07:59:28.957" v="1395"/>
          <ac:picMkLst>
            <pc:docMk/>
            <pc:sldMk cId="787036760" sldId="265"/>
            <ac:picMk id="3" creationId="{D5087AF9-A5E7-46C9-B4CD-FC0A26A06754}"/>
          </ac:picMkLst>
        </pc:picChg>
      </pc:sldChg>
      <pc:sldChg chg="addSp modSp mod">
        <pc:chgData name="Jasmiina Poutiainen" userId="a13533cecfbfc727" providerId="LiveId" clId="{38004975-281E-4AA2-8D80-4143FFD96929}" dt="2022-11-25T08:14:52.743" v="2267" actId="20577"/>
        <pc:sldMkLst>
          <pc:docMk/>
          <pc:sldMk cId="159754831" sldId="266"/>
        </pc:sldMkLst>
        <pc:spChg chg="mod">
          <ac:chgData name="Jasmiina Poutiainen" userId="a13533cecfbfc727" providerId="LiveId" clId="{38004975-281E-4AA2-8D80-4143FFD96929}" dt="2021-09-03T07:59:39.375" v="1397" actId="2711"/>
          <ac:spMkLst>
            <pc:docMk/>
            <pc:sldMk cId="159754831" sldId="266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2-11-25T08:14:52.743" v="2267" actId="20577"/>
          <ac:spMkLst>
            <pc:docMk/>
            <pc:sldMk cId="159754831" sldId="266"/>
            <ac:spMk id="3" creationId="{00000000-0000-0000-0000-000000000000}"/>
          </ac:spMkLst>
        </pc:spChg>
        <pc:spChg chg="mod">
          <ac:chgData name="Jasmiina Poutiainen" userId="a13533cecfbfc727" providerId="LiveId" clId="{38004975-281E-4AA2-8D80-4143FFD96929}" dt="2021-09-03T08:01:07.907" v="1430" actId="1076"/>
          <ac:spMkLst>
            <pc:docMk/>
            <pc:sldMk cId="159754831" sldId="266"/>
            <ac:spMk id="4" creationId="{00000000-0000-0000-0000-000000000000}"/>
          </ac:spMkLst>
        </pc:spChg>
        <pc:picChg chg="add mod">
          <ac:chgData name="Jasmiina Poutiainen" userId="a13533cecfbfc727" providerId="LiveId" clId="{38004975-281E-4AA2-8D80-4143FFD96929}" dt="2021-09-03T08:00:24.996" v="1407"/>
          <ac:picMkLst>
            <pc:docMk/>
            <pc:sldMk cId="159754831" sldId="266"/>
            <ac:picMk id="5" creationId="{823502FF-38C9-452E-96A8-78405813E1F4}"/>
          </ac:picMkLst>
        </pc:picChg>
      </pc:sldChg>
      <pc:sldChg chg="addSp modSp del">
        <pc:chgData name="Jasmiina Poutiainen" userId="a13533cecfbfc727" providerId="LiveId" clId="{38004975-281E-4AA2-8D80-4143FFD96929}" dt="2021-09-03T08:01:44.478" v="1434" actId="2696"/>
        <pc:sldMkLst>
          <pc:docMk/>
          <pc:sldMk cId="293564221" sldId="267"/>
        </pc:sldMkLst>
        <pc:picChg chg="add mod">
          <ac:chgData name="Jasmiina Poutiainen" userId="a13533cecfbfc727" providerId="LiveId" clId="{38004975-281E-4AA2-8D80-4143FFD96929}" dt="2021-09-03T08:01:33.907" v="1433"/>
          <ac:picMkLst>
            <pc:docMk/>
            <pc:sldMk cId="293564221" sldId="267"/>
            <ac:picMk id="4" creationId="{E1AB122E-C9F7-4122-B32B-518FA7EC5DC5}"/>
          </ac:picMkLst>
        </pc:picChg>
      </pc:sldChg>
      <pc:sldChg chg="addSp delSp modSp mod setBg">
        <pc:chgData name="Jasmiina Poutiainen" userId="a13533cecfbfc727" providerId="LiveId" clId="{38004975-281E-4AA2-8D80-4143FFD96929}" dt="2021-09-03T08:08:00.517" v="1510"/>
        <pc:sldMkLst>
          <pc:docMk/>
          <pc:sldMk cId="622494155" sldId="268"/>
        </pc:sldMkLst>
        <pc:spChg chg="mod">
          <ac:chgData name="Jasmiina Poutiainen" userId="a13533cecfbfc727" providerId="LiveId" clId="{38004975-281E-4AA2-8D80-4143FFD96929}" dt="2021-09-03T08:03:16.506" v="1451" actId="113"/>
          <ac:spMkLst>
            <pc:docMk/>
            <pc:sldMk cId="622494155" sldId="268"/>
            <ac:spMk id="3" creationId="{00000000-0000-0000-0000-000000000000}"/>
          </ac:spMkLst>
        </pc:spChg>
        <pc:spChg chg="add del">
          <ac:chgData name="Jasmiina Poutiainen" userId="a13533cecfbfc727" providerId="LiveId" clId="{38004975-281E-4AA2-8D80-4143FFD96929}" dt="2021-09-03T08:02:59.726" v="1446" actId="26606"/>
          <ac:spMkLst>
            <pc:docMk/>
            <pc:sldMk cId="622494155" sldId="268"/>
            <ac:spMk id="12" creationId="{4A391C69-E52F-4DC0-B51A-0DABC5484014}"/>
          </ac:spMkLst>
        </pc:spChg>
        <pc:spChg chg="add del">
          <ac:chgData name="Jasmiina Poutiainen" userId="a13533cecfbfc727" providerId="LiveId" clId="{38004975-281E-4AA2-8D80-4143FFD96929}" dt="2021-09-03T08:02:59.726" v="1446" actId="26606"/>
          <ac:spMkLst>
            <pc:docMk/>
            <pc:sldMk cId="622494155" sldId="268"/>
            <ac:spMk id="14" creationId="{048390FD-448E-4FF2-AEE8-C46960568E34}"/>
          </ac:spMkLst>
        </pc:spChg>
        <pc:spChg chg="add">
          <ac:chgData name="Jasmiina Poutiainen" userId="a13533cecfbfc727" providerId="LiveId" clId="{38004975-281E-4AA2-8D80-4143FFD96929}" dt="2021-09-03T08:02:59.726" v="1446" actId="26606"/>
          <ac:spMkLst>
            <pc:docMk/>
            <pc:sldMk cId="622494155" sldId="268"/>
            <ac:spMk id="25" creationId="{2255CADE-DCE0-447F-B290-2AE78E5E5598}"/>
          </ac:spMkLst>
        </pc:spChg>
        <pc:spChg chg="add">
          <ac:chgData name="Jasmiina Poutiainen" userId="a13533cecfbfc727" providerId="LiveId" clId="{38004975-281E-4AA2-8D80-4143FFD96929}" dt="2021-09-03T08:02:59.726" v="1446" actId="26606"/>
          <ac:spMkLst>
            <pc:docMk/>
            <pc:sldMk cId="622494155" sldId="268"/>
            <ac:spMk id="27" creationId="{4245587C-701C-48A1-9B6B-10C3DF81A876}"/>
          </ac:spMkLst>
        </pc:spChg>
        <pc:picChg chg="mod modCrop">
          <ac:chgData name="Jasmiina Poutiainen" userId="a13533cecfbfc727" providerId="LiveId" clId="{38004975-281E-4AA2-8D80-4143FFD96929}" dt="2021-09-03T08:02:59.726" v="1446" actId="26606"/>
          <ac:picMkLst>
            <pc:docMk/>
            <pc:sldMk cId="622494155" sldId="268"/>
            <ac:picMk id="2" creationId="{00000000-0000-0000-0000-000000000000}"/>
          </ac:picMkLst>
        </pc:picChg>
        <pc:picChg chg="add del">
          <ac:chgData name="Jasmiina Poutiainen" userId="a13533cecfbfc727" providerId="LiveId" clId="{38004975-281E-4AA2-8D80-4143FFD96929}" dt="2021-09-03T08:02:59.726" v="1446" actId="26606"/>
          <ac:picMkLst>
            <pc:docMk/>
            <pc:sldMk cId="622494155" sldId="268"/>
            <ac:picMk id="8" creationId="{22790EC5-ACA7-4536-8066-B60199F3C6DF}"/>
          </ac:picMkLst>
        </pc:picChg>
        <pc:picChg chg="add del">
          <ac:chgData name="Jasmiina Poutiainen" userId="a13533cecfbfc727" providerId="LiveId" clId="{38004975-281E-4AA2-8D80-4143FFD96929}" dt="2021-09-03T08:02:59.726" v="1446" actId="26606"/>
          <ac:picMkLst>
            <pc:docMk/>
            <pc:sldMk cId="622494155" sldId="268"/>
            <ac:picMk id="10" creationId="{CAD20AEA-7CAF-4A83-BE2E-EAF010B8B7FC}"/>
          </ac:picMkLst>
        </pc:picChg>
        <pc:picChg chg="add mod">
          <ac:chgData name="Jasmiina Poutiainen" userId="a13533cecfbfc727" providerId="LiveId" clId="{38004975-281E-4AA2-8D80-4143FFD96929}" dt="2021-09-03T08:08:00.517" v="1510"/>
          <ac:picMkLst>
            <pc:docMk/>
            <pc:sldMk cId="622494155" sldId="268"/>
            <ac:picMk id="15" creationId="{39D58F0B-3730-492A-B4C1-B8D25F81D189}"/>
          </ac:picMkLst>
        </pc:picChg>
        <pc:picChg chg="add del">
          <ac:chgData name="Jasmiina Poutiainen" userId="a13533cecfbfc727" providerId="LiveId" clId="{38004975-281E-4AA2-8D80-4143FFD96929}" dt="2021-09-03T08:02:59.726" v="1446" actId="26606"/>
          <ac:picMkLst>
            <pc:docMk/>
            <pc:sldMk cId="622494155" sldId="268"/>
            <ac:picMk id="16" creationId="{0BD259F2-A289-4420-B3EB-BBC6A904FC0B}"/>
          </ac:picMkLst>
        </pc:picChg>
        <pc:picChg chg="add">
          <ac:chgData name="Jasmiina Poutiainen" userId="a13533cecfbfc727" providerId="LiveId" clId="{38004975-281E-4AA2-8D80-4143FFD96929}" dt="2021-09-03T08:02:59.726" v="1446" actId="26606"/>
          <ac:picMkLst>
            <pc:docMk/>
            <pc:sldMk cId="622494155" sldId="268"/>
            <ac:picMk id="21" creationId="{22790EC5-ACA7-4536-8066-B60199F3C6DF}"/>
          </ac:picMkLst>
        </pc:picChg>
        <pc:picChg chg="add">
          <ac:chgData name="Jasmiina Poutiainen" userId="a13533cecfbfc727" providerId="LiveId" clId="{38004975-281E-4AA2-8D80-4143FFD96929}" dt="2021-09-03T08:02:59.726" v="1446" actId="26606"/>
          <ac:picMkLst>
            <pc:docMk/>
            <pc:sldMk cId="622494155" sldId="268"/>
            <ac:picMk id="23" creationId="{CAD20AEA-7CAF-4A83-BE2E-EAF010B8B7FC}"/>
          </ac:picMkLst>
        </pc:picChg>
        <pc:picChg chg="add">
          <ac:chgData name="Jasmiina Poutiainen" userId="a13533cecfbfc727" providerId="LiveId" clId="{38004975-281E-4AA2-8D80-4143FFD96929}" dt="2021-09-03T08:02:59.726" v="1446" actId="26606"/>
          <ac:picMkLst>
            <pc:docMk/>
            <pc:sldMk cId="622494155" sldId="268"/>
            <ac:picMk id="29" creationId="{2E5CF545-7AAF-4A13-8871-089E929E850A}"/>
          </ac:picMkLst>
        </pc:picChg>
      </pc:sldChg>
      <pc:sldChg chg="addSp modSp del mod">
        <pc:chgData name="Jasmiina Poutiainen" userId="a13533cecfbfc727" providerId="LiveId" clId="{38004975-281E-4AA2-8D80-4143FFD96929}" dt="2022-08-10T07:14:24.240" v="2124" actId="47"/>
        <pc:sldMkLst>
          <pc:docMk/>
          <pc:sldMk cId="2502482275" sldId="269"/>
        </pc:sldMkLst>
        <pc:spChg chg="mod">
          <ac:chgData name="Jasmiina Poutiainen" userId="a13533cecfbfc727" providerId="LiveId" clId="{38004975-281E-4AA2-8D80-4143FFD96929}" dt="2021-09-03T08:03:48.476" v="1454" actId="2711"/>
          <ac:spMkLst>
            <pc:docMk/>
            <pc:sldMk cId="2502482275" sldId="269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1-09-03T08:04:16.357" v="1461" actId="20577"/>
          <ac:spMkLst>
            <pc:docMk/>
            <pc:sldMk cId="2502482275" sldId="269"/>
            <ac:spMk id="3" creationId="{00000000-0000-0000-0000-000000000000}"/>
          </ac:spMkLst>
        </pc:spChg>
        <pc:picChg chg="add mod">
          <ac:chgData name="Jasmiina Poutiainen" userId="a13533cecfbfc727" providerId="LiveId" clId="{38004975-281E-4AA2-8D80-4143FFD96929}" dt="2021-09-03T08:07:58.117" v="1509"/>
          <ac:picMkLst>
            <pc:docMk/>
            <pc:sldMk cId="2502482275" sldId="269"/>
            <ac:picMk id="6" creationId="{0AEDC087-F9D3-41B2-8753-52707AD5EFB9}"/>
          </ac:picMkLst>
        </pc:picChg>
      </pc:sldChg>
      <pc:sldChg chg="addSp modSp del mod">
        <pc:chgData name="Jasmiina Poutiainen" userId="a13533cecfbfc727" providerId="LiveId" clId="{38004975-281E-4AA2-8D80-4143FFD96929}" dt="2022-08-10T07:14:25.823" v="2125" actId="47"/>
        <pc:sldMkLst>
          <pc:docMk/>
          <pc:sldMk cId="516786275" sldId="270"/>
        </pc:sldMkLst>
        <pc:spChg chg="mod">
          <ac:chgData name="Jasmiina Poutiainen" userId="a13533cecfbfc727" providerId="LiveId" clId="{38004975-281E-4AA2-8D80-4143FFD96929}" dt="2021-09-03T08:04:56.967" v="1466" actId="2711"/>
          <ac:spMkLst>
            <pc:docMk/>
            <pc:sldMk cId="516786275" sldId="270"/>
            <ac:spMk id="3" creationId="{00000000-0000-0000-0000-000000000000}"/>
          </ac:spMkLst>
        </pc:spChg>
        <pc:picChg chg="add mod">
          <ac:chgData name="Jasmiina Poutiainen" userId="a13533cecfbfc727" providerId="LiveId" clId="{38004975-281E-4AA2-8D80-4143FFD96929}" dt="2021-09-03T08:07:55.388" v="1508"/>
          <ac:picMkLst>
            <pc:docMk/>
            <pc:sldMk cId="516786275" sldId="270"/>
            <ac:picMk id="4" creationId="{3670E8BE-5448-49E8-B3CB-AE7EC7F643C2}"/>
          </ac:picMkLst>
        </pc:picChg>
      </pc:sldChg>
      <pc:sldChg chg="del">
        <pc:chgData name="Jasmiina Poutiainen" userId="a13533cecfbfc727" providerId="LiveId" clId="{38004975-281E-4AA2-8D80-4143FFD96929}" dt="2021-09-03T08:05:17.677" v="1467" actId="2696"/>
        <pc:sldMkLst>
          <pc:docMk/>
          <pc:sldMk cId="2941365968" sldId="271"/>
        </pc:sldMkLst>
      </pc:sldChg>
      <pc:sldChg chg="del">
        <pc:chgData name="Jasmiina Poutiainen" userId="a13533cecfbfc727" providerId="LiveId" clId="{38004975-281E-4AA2-8D80-4143FFD96929}" dt="2021-09-03T08:05:35.297" v="1468" actId="2696"/>
        <pc:sldMkLst>
          <pc:docMk/>
          <pc:sldMk cId="532939813" sldId="272"/>
        </pc:sldMkLst>
      </pc:sldChg>
      <pc:sldChg chg="del">
        <pc:chgData name="Jasmiina Poutiainen" userId="a13533cecfbfc727" providerId="LiveId" clId="{38004975-281E-4AA2-8D80-4143FFD96929}" dt="2021-09-03T08:05:40.506" v="1469" actId="2696"/>
        <pc:sldMkLst>
          <pc:docMk/>
          <pc:sldMk cId="1958583661" sldId="273"/>
        </pc:sldMkLst>
      </pc:sldChg>
      <pc:sldChg chg="addSp modSp del mod">
        <pc:chgData name="Jasmiina Poutiainen" userId="a13533cecfbfc727" providerId="LiveId" clId="{38004975-281E-4AA2-8D80-4143FFD96929}" dt="2022-08-10T07:14:28.514" v="2126" actId="47"/>
        <pc:sldMkLst>
          <pc:docMk/>
          <pc:sldMk cId="2866220352" sldId="274"/>
        </pc:sldMkLst>
        <pc:spChg chg="mod">
          <ac:chgData name="Jasmiina Poutiainen" userId="a13533cecfbfc727" providerId="LiveId" clId="{38004975-281E-4AA2-8D80-4143FFD96929}" dt="2021-09-03T08:06:22.826" v="1478" actId="20577"/>
          <ac:spMkLst>
            <pc:docMk/>
            <pc:sldMk cId="2866220352" sldId="274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1-09-03T08:06:43.176" v="1481" actId="1076"/>
          <ac:spMkLst>
            <pc:docMk/>
            <pc:sldMk cId="2866220352" sldId="274"/>
            <ac:spMk id="4" creationId="{00000000-0000-0000-0000-000000000000}"/>
          </ac:spMkLst>
        </pc:spChg>
        <pc:picChg chg="mod">
          <ac:chgData name="Jasmiina Poutiainen" userId="a13533cecfbfc727" providerId="LiveId" clId="{38004975-281E-4AA2-8D80-4143FFD96929}" dt="2021-09-03T08:06:45.707" v="1482" actId="1076"/>
          <ac:picMkLst>
            <pc:docMk/>
            <pc:sldMk cId="2866220352" sldId="274"/>
            <ac:picMk id="5" creationId="{00000000-0000-0000-0000-000000000000}"/>
          </ac:picMkLst>
        </pc:picChg>
        <pc:picChg chg="add mod">
          <ac:chgData name="Jasmiina Poutiainen" userId="a13533cecfbfc727" providerId="LiveId" clId="{38004975-281E-4AA2-8D80-4143FFD96929}" dt="2021-09-03T08:07:52.386" v="1507"/>
          <ac:picMkLst>
            <pc:docMk/>
            <pc:sldMk cId="2866220352" sldId="274"/>
            <ac:picMk id="6" creationId="{8DB85807-BEB7-44CD-A4AB-227D2C14DA29}"/>
          </ac:picMkLst>
        </pc:picChg>
      </pc:sldChg>
      <pc:sldChg chg="addSp modSp del mod setBg">
        <pc:chgData name="Jasmiina Poutiainen" userId="a13533cecfbfc727" providerId="LiveId" clId="{38004975-281E-4AA2-8D80-4143FFD96929}" dt="2022-08-10T07:14:32.356" v="2127" actId="47"/>
        <pc:sldMkLst>
          <pc:docMk/>
          <pc:sldMk cId="3566807400" sldId="275"/>
        </pc:sldMkLst>
        <pc:spChg chg="mod">
          <ac:chgData name="Jasmiina Poutiainen" userId="a13533cecfbfc727" providerId="LiveId" clId="{38004975-281E-4AA2-8D80-4143FFD96929}" dt="2021-09-03T08:08:11.330" v="1511" actId="26606"/>
          <ac:spMkLst>
            <pc:docMk/>
            <pc:sldMk cId="3566807400" sldId="275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1-09-03T08:08:11.330" v="1511" actId="26606"/>
          <ac:spMkLst>
            <pc:docMk/>
            <pc:sldMk cId="3566807400" sldId="275"/>
            <ac:spMk id="3" creationId="{00000000-0000-0000-0000-000000000000}"/>
          </ac:spMkLst>
        </pc:spChg>
        <pc:spChg chg="add">
          <ac:chgData name="Jasmiina Poutiainen" userId="a13533cecfbfc727" providerId="LiveId" clId="{38004975-281E-4AA2-8D80-4143FFD96929}" dt="2021-09-03T08:08:11.330" v="1511" actId="26606"/>
          <ac:spMkLst>
            <pc:docMk/>
            <pc:sldMk cId="3566807400" sldId="275"/>
            <ac:spMk id="9" creationId="{44F95DE6-BC61-4DB8-97B8-E32959EA0E1D}"/>
          </ac:spMkLst>
        </pc:spChg>
        <pc:picChg chg="add mod">
          <ac:chgData name="Jasmiina Poutiainen" userId="a13533cecfbfc727" providerId="LiveId" clId="{38004975-281E-4AA2-8D80-4143FFD96929}" dt="2021-09-03T08:07:49.127" v="1506"/>
          <ac:picMkLst>
            <pc:docMk/>
            <pc:sldMk cId="3566807400" sldId="275"/>
            <ac:picMk id="4" creationId="{57D4CE30-23CA-4B20-958A-631835EA66A7}"/>
          </ac:picMkLst>
        </pc:picChg>
        <pc:picChg chg="add">
          <ac:chgData name="Jasmiina Poutiainen" userId="a13533cecfbfc727" providerId="LiveId" clId="{38004975-281E-4AA2-8D80-4143FFD96929}" dt="2021-09-03T08:08:11.330" v="1511" actId="26606"/>
          <ac:picMkLst>
            <pc:docMk/>
            <pc:sldMk cId="3566807400" sldId="275"/>
            <ac:picMk id="11" creationId="{48D9C176-456B-4F71-AB87-9D14B8B3D1C1}"/>
          </ac:picMkLst>
        </pc:picChg>
        <pc:picChg chg="add">
          <ac:chgData name="Jasmiina Poutiainen" userId="a13533cecfbfc727" providerId="LiveId" clId="{38004975-281E-4AA2-8D80-4143FFD96929}" dt="2021-09-03T08:08:11.330" v="1511" actId="26606"/>
          <ac:picMkLst>
            <pc:docMk/>
            <pc:sldMk cId="3566807400" sldId="275"/>
            <ac:picMk id="13" creationId="{CFF97C55-868F-4FDD-BD3C-D2F191796F43}"/>
          </ac:picMkLst>
        </pc:picChg>
        <pc:picChg chg="add">
          <ac:chgData name="Jasmiina Poutiainen" userId="a13533cecfbfc727" providerId="LiveId" clId="{38004975-281E-4AA2-8D80-4143FFD96929}" dt="2021-09-03T08:08:11.330" v="1511" actId="26606"/>
          <ac:picMkLst>
            <pc:docMk/>
            <pc:sldMk cId="3566807400" sldId="275"/>
            <ac:picMk id="15" creationId="{69722FB9-EA01-42A6-96B2-185F5CC120DF}"/>
          </ac:picMkLst>
        </pc:picChg>
        <pc:picChg chg="add">
          <ac:chgData name="Jasmiina Poutiainen" userId="a13533cecfbfc727" providerId="LiveId" clId="{38004975-281E-4AA2-8D80-4143FFD96929}" dt="2021-09-03T08:08:11.330" v="1511" actId="26606"/>
          <ac:picMkLst>
            <pc:docMk/>
            <pc:sldMk cId="3566807400" sldId="275"/>
            <ac:picMk id="17" creationId="{D2B4E49C-E7B4-4F6A-8B93-646A0E241191}"/>
          </ac:picMkLst>
        </pc:picChg>
        <pc:picChg chg="add">
          <ac:chgData name="Jasmiina Poutiainen" userId="a13533cecfbfc727" providerId="LiveId" clId="{38004975-281E-4AA2-8D80-4143FFD96929}" dt="2021-09-03T08:08:11.330" v="1511" actId="26606"/>
          <ac:picMkLst>
            <pc:docMk/>
            <pc:sldMk cId="3566807400" sldId="275"/>
            <ac:picMk id="19" creationId="{46528FBF-1727-4546-8131-BA22ED8B5497}"/>
          </ac:picMkLst>
        </pc:picChg>
      </pc:sldChg>
      <pc:sldChg chg="addSp delSp modSp mod setBg addAnim delAnim">
        <pc:chgData name="Jasmiina Poutiainen" userId="a13533cecfbfc727" providerId="LiveId" clId="{38004975-281E-4AA2-8D80-4143FFD96929}" dt="2021-09-03T08:10:28.445" v="1535" actId="26606"/>
        <pc:sldMkLst>
          <pc:docMk/>
          <pc:sldMk cId="2938331573" sldId="276"/>
        </pc:sldMkLst>
        <pc:spChg chg="mod">
          <ac:chgData name="Jasmiina Poutiainen" userId="a13533cecfbfc727" providerId="LiveId" clId="{38004975-281E-4AA2-8D80-4143FFD96929}" dt="2021-09-03T08:10:28.445" v="1535" actId="26606"/>
          <ac:spMkLst>
            <pc:docMk/>
            <pc:sldMk cId="2938331573" sldId="276"/>
            <ac:spMk id="2" creationId="{00000000-0000-0000-0000-000000000000}"/>
          </ac:spMkLst>
        </pc:spChg>
        <pc:spChg chg="mod">
          <ac:chgData name="Jasmiina Poutiainen" userId="a13533cecfbfc727" providerId="LiveId" clId="{38004975-281E-4AA2-8D80-4143FFD96929}" dt="2021-09-03T08:10:28.445" v="1535" actId="26606"/>
          <ac:spMkLst>
            <pc:docMk/>
            <pc:sldMk cId="2938331573" sldId="276"/>
            <ac:spMk id="3" creationId="{00000000-0000-0000-0000-000000000000}"/>
          </ac:spMkLst>
        </pc:spChg>
        <pc:spChg chg="add del">
          <ac:chgData name="Jasmiina Poutiainen" userId="a13533cecfbfc727" providerId="LiveId" clId="{38004975-281E-4AA2-8D80-4143FFD96929}" dt="2021-09-03T08:09:10.225" v="1523" actId="26606"/>
          <ac:spMkLst>
            <pc:docMk/>
            <pc:sldMk cId="2938331573" sldId="276"/>
            <ac:spMk id="9" creationId="{B63B6C0C-65BB-4F38-9C8A-0892266F8BC3}"/>
          </ac:spMkLst>
        </pc:spChg>
        <pc:spChg chg="add del">
          <ac:chgData name="Jasmiina Poutiainen" userId="a13533cecfbfc727" providerId="LiveId" clId="{38004975-281E-4AA2-8D80-4143FFD96929}" dt="2021-09-03T08:10:28.445" v="1535" actId="26606"/>
          <ac:spMkLst>
            <pc:docMk/>
            <pc:sldMk cId="2938331573" sldId="276"/>
            <ac:spMk id="14" creationId="{4E50CAEE-CAC0-4F18-9593-F09A3338C1A8}"/>
          </ac:spMkLst>
        </pc:spChg>
        <pc:spChg chg="add">
          <ac:chgData name="Jasmiina Poutiainen" userId="a13533cecfbfc727" providerId="LiveId" clId="{38004975-281E-4AA2-8D80-4143FFD96929}" dt="2021-09-03T08:10:28.445" v="1535" actId="26606"/>
          <ac:spMkLst>
            <pc:docMk/>
            <pc:sldMk cId="2938331573" sldId="276"/>
            <ac:spMk id="22" creationId="{105D43D2-1490-4958-AD83-D414E8912FBB}"/>
          </ac:spMkLst>
        </pc:spChg>
        <pc:spChg chg="add">
          <ac:chgData name="Jasmiina Poutiainen" userId="a13533cecfbfc727" providerId="LiveId" clId="{38004975-281E-4AA2-8D80-4143FFD96929}" dt="2021-09-03T08:10:28.445" v="1535" actId="26606"/>
          <ac:spMkLst>
            <pc:docMk/>
            <pc:sldMk cId="2938331573" sldId="276"/>
            <ac:spMk id="24" creationId="{F700C3BC-7DD4-402F-8748-72D8E125BA4B}"/>
          </ac:spMkLst>
        </pc:spChg>
        <pc:picChg chg="add mod">
          <ac:chgData name="Jasmiina Poutiainen" userId="a13533cecfbfc727" providerId="LiveId" clId="{38004975-281E-4AA2-8D80-4143FFD96929}" dt="2021-09-03T08:09:06.520" v="1519"/>
          <ac:picMkLst>
            <pc:docMk/>
            <pc:sldMk cId="2938331573" sldId="276"/>
            <ac:picMk id="4" creationId="{C30E4F42-6267-41E2-9CF3-352894856C63}"/>
          </ac:picMkLst>
        </pc:picChg>
        <pc:picChg chg="add mod ord modCrop">
          <ac:chgData name="Jasmiina Poutiainen" userId="a13533cecfbfc727" providerId="LiveId" clId="{38004975-281E-4AA2-8D80-4143FFD96929}" dt="2021-09-03T08:10:28.445" v="1535" actId="26606"/>
          <ac:picMkLst>
            <pc:docMk/>
            <pc:sldMk cId="2938331573" sldId="276"/>
            <ac:picMk id="6" creationId="{9B4675E3-A343-4759-B79C-E8205EF87260}"/>
          </ac:picMkLst>
        </pc:picChg>
        <pc:picChg chg="add del">
          <ac:chgData name="Jasmiina Poutiainen" userId="a13533cecfbfc727" providerId="LiveId" clId="{38004975-281E-4AA2-8D80-4143FFD96929}" dt="2021-09-03T08:09:10.225" v="1523" actId="26606"/>
          <ac:picMkLst>
            <pc:docMk/>
            <pc:sldMk cId="2938331573" sldId="276"/>
            <ac:picMk id="11" creationId="{09D77137-01B7-45E4-AA14-CD9E779B443C}"/>
          </ac:picMkLst>
        </pc:picChg>
        <pc:picChg chg="add del">
          <ac:chgData name="Jasmiina Poutiainen" userId="a13533cecfbfc727" providerId="LiveId" clId="{38004975-281E-4AA2-8D80-4143FFD96929}" dt="2021-09-03T08:10:28.445" v="1535" actId="26606"/>
          <ac:picMkLst>
            <pc:docMk/>
            <pc:sldMk cId="2938331573" sldId="276"/>
            <ac:picMk id="13" creationId="{19E04E4F-6B32-4651-ACE0-DACABF1FC254}"/>
          </ac:picMkLst>
        </pc:picChg>
        <pc:picChg chg="add del">
          <ac:chgData name="Jasmiina Poutiainen" userId="a13533cecfbfc727" providerId="LiveId" clId="{38004975-281E-4AA2-8D80-4143FFD96929}" dt="2021-09-03T08:10:28.445" v="1535" actId="26606"/>
          <ac:picMkLst>
            <pc:docMk/>
            <pc:sldMk cId="2938331573" sldId="276"/>
            <ac:picMk id="15" creationId="{13D4F2B0-7771-46FC-9763-240E8F55F14D}"/>
          </ac:picMkLst>
        </pc:picChg>
        <pc:picChg chg="add del">
          <ac:chgData name="Jasmiina Poutiainen" userId="a13533cecfbfc727" providerId="LiveId" clId="{38004975-281E-4AA2-8D80-4143FFD96929}" dt="2021-09-03T08:10:28.445" v="1535" actId="26606"/>
          <ac:picMkLst>
            <pc:docMk/>
            <pc:sldMk cId="2938331573" sldId="276"/>
            <ac:picMk id="16" creationId="{D2DA77D5-12C4-446D-AC72-A514960A553E}"/>
          </ac:picMkLst>
        </pc:picChg>
        <pc:picChg chg="add del">
          <ac:chgData name="Jasmiina Poutiainen" userId="a13533cecfbfc727" providerId="LiveId" clId="{38004975-281E-4AA2-8D80-4143FFD96929}" dt="2021-09-03T08:10:28.445" v="1535" actId="26606"/>
          <ac:picMkLst>
            <pc:docMk/>
            <pc:sldMk cId="2938331573" sldId="276"/>
            <ac:picMk id="17" creationId="{6164F387-6750-4AFF-8A10-65C64D31ECA3}"/>
          </ac:picMkLst>
        </pc:picChg>
        <pc:picChg chg="add">
          <ac:chgData name="Jasmiina Poutiainen" userId="a13533cecfbfc727" providerId="LiveId" clId="{38004975-281E-4AA2-8D80-4143FFD96929}" dt="2021-09-03T08:10:28.445" v="1535" actId="26606"/>
          <ac:picMkLst>
            <pc:docMk/>
            <pc:sldMk cId="2938331573" sldId="276"/>
            <ac:picMk id="26" creationId="{F88C7E8E-4FA7-425C-A30A-4A73916FA47A}"/>
          </ac:picMkLst>
        </pc:picChg>
      </pc:sldChg>
      <pc:sldChg chg="addSp delSp modSp new mod setBg">
        <pc:chgData name="Jasmiina Poutiainen" userId="a13533cecfbfc727" providerId="LiveId" clId="{38004975-281E-4AA2-8D80-4143FFD96929}" dt="2022-11-14T07:52:45.278" v="2186"/>
        <pc:sldMkLst>
          <pc:docMk/>
          <pc:sldMk cId="247854026" sldId="277"/>
        </pc:sldMkLst>
        <pc:spChg chg="add del">
          <ac:chgData name="Jasmiina Poutiainen" userId="a13533cecfbfc727" providerId="LiveId" clId="{38004975-281E-4AA2-8D80-4143FFD96929}" dt="2022-11-14T07:51:38.952" v="2174" actId="26606"/>
          <ac:spMkLst>
            <pc:docMk/>
            <pc:sldMk cId="247854026" sldId="277"/>
            <ac:spMk id="7" creationId="{DDDE267B-E820-4910-868D-BA40CFB936D7}"/>
          </ac:spMkLst>
        </pc:spChg>
        <pc:spChg chg="add del">
          <ac:chgData name="Jasmiina Poutiainen" userId="a13533cecfbfc727" providerId="LiveId" clId="{38004975-281E-4AA2-8D80-4143FFD96929}" dt="2022-11-14T07:51:58.570" v="2179" actId="26606"/>
          <ac:spMkLst>
            <pc:docMk/>
            <pc:sldMk cId="247854026" sldId="277"/>
            <ac:spMk id="12" creationId="{5BECDBB2-914C-44DE-B171-6F7946196F54}"/>
          </ac:spMkLst>
        </pc:spChg>
        <pc:spChg chg="add">
          <ac:chgData name="Jasmiina Poutiainen" userId="a13533cecfbfc727" providerId="LiveId" clId="{38004975-281E-4AA2-8D80-4143FFD96929}" dt="2022-11-14T07:51:58.570" v="2179" actId="26606"/>
          <ac:spMkLst>
            <pc:docMk/>
            <pc:sldMk cId="247854026" sldId="277"/>
            <ac:spMk id="18" creationId="{DDDE267B-E820-4910-868D-BA40CFB936D7}"/>
          </ac:spMkLst>
        </pc:spChg>
        <pc:picChg chg="add del mod">
          <ac:chgData name="Jasmiina Poutiainen" userId="a13533cecfbfc727" providerId="LiveId" clId="{38004975-281E-4AA2-8D80-4143FFD96929}" dt="2022-11-14T07:52:22.123" v="2185" actId="478"/>
          <ac:picMkLst>
            <pc:docMk/>
            <pc:sldMk cId="247854026" sldId="277"/>
            <ac:picMk id="2" creationId="{48499BE0-AAE7-3139-E4CA-381C216FC58E}"/>
          </ac:picMkLst>
        </pc:picChg>
        <pc:picChg chg="add mod">
          <ac:chgData name="Jasmiina Poutiainen" userId="a13533cecfbfc727" providerId="LiveId" clId="{38004975-281E-4AA2-8D80-4143FFD96929}" dt="2022-11-14T07:52:45.278" v="2186"/>
          <ac:picMkLst>
            <pc:docMk/>
            <pc:sldMk cId="247854026" sldId="277"/>
            <ac:picMk id="3" creationId="{A117B24F-0AF5-9D31-47A0-C075B0618201}"/>
          </ac:picMkLst>
        </pc:picChg>
        <pc:picChg chg="add del">
          <ac:chgData name="Jasmiina Poutiainen" userId="a13533cecfbfc727" providerId="LiveId" clId="{38004975-281E-4AA2-8D80-4143FFD96929}" dt="2022-11-14T07:51:38.952" v="2174" actId="26606"/>
          <ac:picMkLst>
            <pc:docMk/>
            <pc:sldMk cId="247854026" sldId="277"/>
            <ac:picMk id="9" creationId="{FF3E25D7-C2F8-445D-AA42-C1163028DA68}"/>
          </ac:picMkLst>
        </pc:picChg>
        <pc:picChg chg="add del">
          <ac:chgData name="Jasmiina Poutiainen" userId="a13533cecfbfc727" providerId="LiveId" clId="{38004975-281E-4AA2-8D80-4143FFD96929}" dt="2022-11-14T07:51:58.570" v="2179" actId="26606"/>
          <ac:picMkLst>
            <pc:docMk/>
            <pc:sldMk cId="247854026" sldId="277"/>
            <ac:picMk id="11" creationId="{5D09915C-7FC3-45EF-BDD0-6393ACE446E7}"/>
          </ac:picMkLst>
        </pc:picChg>
        <pc:picChg chg="add del">
          <ac:chgData name="Jasmiina Poutiainen" userId="a13533cecfbfc727" providerId="LiveId" clId="{38004975-281E-4AA2-8D80-4143FFD96929}" dt="2022-11-14T07:51:58.570" v="2179" actId="26606"/>
          <ac:picMkLst>
            <pc:docMk/>
            <pc:sldMk cId="247854026" sldId="277"/>
            <ac:picMk id="13" creationId="{1D5C6008-3DE6-42B7-AED2-68544F325BC6}"/>
          </ac:picMkLst>
        </pc:picChg>
        <pc:picChg chg="add">
          <ac:chgData name="Jasmiina Poutiainen" userId="a13533cecfbfc727" providerId="LiveId" clId="{38004975-281E-4AA2-8D80-4143FFD96929}" dt="2022-11-14T07:51:58.570" v="2179" actId="26606"/>
          <ac:picMkLst>
            <pc:docMk/>
            <pc:sldMk cId="247854026" sldId="277"/>
            <ac:picMk id="20" creationId="{FF3E25D7-C2F8-445D-AA42-C1163028DA68}"/>
          </ac:picMkLst>
        </pc:picChg>
      </pc:sldChg>
    </pc:docChg>
  </pc:docChgLst>
  <pc:docChgLst>
    <pc:chgData name="Jasmiina Poutiainen" userId="a13533cecfbfc727" providerId="LiveId" clId="{3BF72CDB-C0B4-4403-B3DE-05B7A0339D5C}"/>
    <pc:docChg chg="modSld">
      <pc:chgData name="Jasmiina Poutiainen" userId="a13533cecfbfc727" providerId="LiveId" clId="{3BF72CDB-C0B4-4403-B3DE-05B7A0339D5C}" dt="2021-04-01T08:12:35.448" v="47" actId="20577"/>
      <pc:docMkLst>
        <pc:docMk/>
      </pc:docMkLst>
      <pc:sldChg chg="modSp mod">
        <pc:chgData name="Jasmiina Poutiainen" userId="a13533cecfbfc727" providerId="LiveId" clId="{3BF72CDB-C0B4-4403-B3DE-05B7A0339D5C}" dt="2021-04-01T08:12:35.448" v="47" actId="20577"/>
        <pc:sldMkLst>
          <pc:docMk/>
          <pc:sldMk cId="1963219049" sldId="258"/>
        </pc:sldMkLst>
        <pc:spChg chg="mod">
          <ac:chgData name="Jasmiina Poutiainen" userId="a13533cecfbfc727" providerId="LiveId" clId="{3BF72CDB-C0B4-4403-B3DE-05B7A0339D5C}" dt="2021-04-01T08:12:35.448" v="47" actId="20577"/>
          <ac:spMkLst>
            <pc:docMk/>
            <pc:sldMk cId="1963219049" sldId="258"/>
            <ac:spMk id="3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398E4-ECC4-44B4-8E58-839ED9EC43DA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71E96D-8E4E-4C69-A199-1C6AAFFCC96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i-FI"/>
            <a:t>Miksi asiakas valitsee meidät?</a:t>
          </a:r>
          <a:endParaRPr lang="en-US"/>
        </a:p>
      </dgm:t>
    </dgm:pt>
    <dgm:pt modelId="{73315048-A667-4532-8623-2163C723CDC5}" type="parTrans" cxnId="{E7B5932F-CE60-4D21-BADE-D8E4F26ADCFC}">
      <dgm:prSet/>
      <dgm:spPr/>
      <dgm:t>
        <a:bodyPr/>
        <a:lstStyle/>
        <a:p>
          <a:endParaRPr lang="en-US"/>
        </a:p>
      </dgm:t>
    </dgm:pt>
    <dgm:pt modelId="{ADCE87B5-3CFC-4273-A232-FC812FBEF7A7}" type="sibTrans" cxnId="{E7B5932F-CE60-4D21-BADE-D8E4F26ADCFC}">
      <dgm:prSet/>
      <dgm:spPr/>
      <dgm:t>
        <a:bodyPr/>
        <a:lstStyle/>
        <a:p>
          <a:endParaRPr lang="en-US"/>
        </a:p>
      </dgm:t>
    </dgm:pt>
    <dgm:pt modelId="{EDAC9E2E-F7BA-47BE-B84E-9174AD34C4CE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Asiakaspalvelukokemus       suosittelu (puskaradio)</a:t>
          </a:r>
          <a:endParaRPr lang="en-US" dirty="0"/>
        </a:p>
      </dgm:t>
    </dgm:pt>
    <dgm:pt modelId="{8B2FB07F-5DF5-475D-B472-03C5448872CE}" type="parTrans" cxnId="{20958015-CBBA-4B51-A8AD-78DFD0029445}">
      <dgm:prSet/>
      <dgm:spPr/>
      <dgm:t>
        <a:bodyPr/>
        <a:lstStyle/>
        <a:p>
          <a:endParaRPr lang="en-US"/>
        </a:p>
      </dgm:t>
    </dgm:pt>
    <dgm:pt modelId="{652102AA-47B3-4C93-AFD2-892964FF66AC}" type="sibTrans" cxnId="{20958015-CBBA-4B51-A8AD-78DFD0029445}">
      <dgm:prSet/>
      <dgm:spPr/>
      <dgm:t>
        <a:bodyPr/>
        <a:lstStyle/>
        <a:p>
          <a:endParaRPr lang="en-US"/>
        </a:p>
      </dgm:t>
    </dgm:pt>
    <dgm:pt modelId="{0F4D3853-A2A0-428D-ACC9-E469C42DFC96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Sijainti &amp; ilmaiset tilavat parkkipaikat</a:t>
          </a:r>
          <a:endParaRPr lang="en-US" dirty="0"/>
        </a:p>
      </dgm:t>
    </dgm:pt>
    <dgm:pt modelId="{69C08540-49A3-49E6-8DE2-E30603B23509}" type="parTrans" cxnId="{9D7ABEBE-3689-4646-AC2B-23FA50F8E8F1}">
      <dgm:prSet/>
      <dgm:spPr/>
      <dgm:t>
        <a:bodyPr/>
        <a:lstStyle/>
        <a:p>
          <a:endParaRPr lang="en-US"/>
        </a:p>
      </dgm:t>
    </dgm:pt>
    <dgm:pt modelId="{F4B230E8-9916-404A-BD68-295566B1AFF4}" type="sibTrans" cxnId="{9D7ABEBE-3689-4646-AC2B-23FA50F8E8F1}">
      <dgm:prSet/>
      <dgm:spPr/>
      <dgm:t>
        <a:bodyPr/>
        <a:lstStyle/>
        <a:p>
          <a:endParaRPr lang="en-US"/>
        </a:p>
      </dgm:t>
    </dgm:pt>
    <dgm:pt modelId="{C9135CFA-5018-480E-A685-086A8ED17349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Monipuoliset mailapeli mahdollisuudet (sulkapallo, </a:t>
          </a:r>
          <a:r>
            <a:rPr lang="fi-FI" dirty="0" err="1"/>
            <a:t>padel</a:t>
          </a:r>
          <a:r>
            <a:rPr lang="fi-FI" dirty="0"/>
            <a:t>, tennis, squash, pingis, sähly, </a:t>
          </a:r>
          <a:r>
            <a:rPr lang="fi-FI" dirty="0" err="1"/>
            <a:t>pickleball</a:t>
          </a:r>
          <a:r>
            <a:rPr lang="fi-FI" dirty="0"/>
            <a:t>, </a:t>
          </a:r>
          <a:r>
            <a:rPr lang="fi-FI" dirty="0" err="1"/>
            <a:t>racketball</a:t>
          </a:r>
          <a:r>
            <a:rPr lang="fi-FI" dirty="0"/>
            <a:t>)</a:t>
          </a:r>
        </a:p>
        <a:p>
          <a:pPr>
            <a:lnSpc>
              <a:spcPct val="100000"/>
            </a:lnSpc>
          </a:pPr>
          <a:r>
            <a:rPr lang="fi-FI" dirty="0"/>
            <a:t>Siistit ja ilmavat keilahallit ja hyvät puitteet kilpakeilailuun</a:t>
          </a:r>
          <a:endParaRPr lang="en-US" dirty="0"/>
        </a:p>
      </dgm:t>
    </dgm:pt>
    <dgm:pt modelId="{68D14440-7643-4D7E-8D0E-73E5F0344D5B}" type="parTrans" cxnId="{8D791537-D40A-4970-AF2A-B74FBD389E75}">
      <dgm:prSet/>
      <dgm:spPr/>
      <dgm:t>
        <a:bodyPr/>
        <a:lstStyle/>
        <a:p>
          <a:endParaRPr lang="en-US"/>
        </a:p>
      </dgm:t>
    </dgm:pt>
    <dgm:pt modelId="{9626554D-DDA7-4DC7-8ACF-AE438DF52ED0}" type="sibTrans" cxnId="{8D791537-D40A-4970-AF2A-B74FBD389E75}">
      <dgm:prSet/>
      <dgm:spPr/>
      <dgm:t>
        <a:bodyPr/>
        <a:lstStyle/>
        <a:p>
          <a:endParaRPr lang="en-US"/>
        </a:p>
      </dgm:t>
    </dgm:pt>
    <dgm:pt modelId="{258CDE71-52E3-431C-ACFC-3CD04A25DE3A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Hyvät Saunat (pukuhuoneissa+ saunakabinetti)</a:t>
          </a:r>
          <a:endParaRPr lang="en-US"/>
        </a:p>
      </dgm:t>
    </dgm:pt>
    <dgm:pt modelId="{31DAA14F-B811-42E7-80AF-A14888A34649}" type="parTrans" cxnId="{AD9394A1-DC5A-4397-B4B3-1E0C32445DB3}">
      <dgm:prSet/>
      <dgm:spPr/>
      <dgm:t>
        <a:bodyPr/>
        <a:lstStyle/>
        <a:p>
          <a:endParaRPr lang="en-US"/>
        </a:p>
      </dgm:t>
    </dgm:pt>
    <dgm:pt modelId="{CCE3E5E3-0DF0-453A-97FC-A9F6227AF729}" type="sibTrans" cxnId="{AD9394A1-DC5A-4397-B4B3-1E0C32445DB3}">
      <dgm:prSet/>
      <dgm:spPr/>
      <dgm:t>
        <a:bodyPr/>
        <a:lstStyle/>
        <a:p>
          <a:endParaRPr lang="en-US"/>
        </a:p>
      </dgm:t>
    </dgm:pt>
    <dgm:pt modelId="{F36F3AF5-DB5B-4D9F-9E24-8473867BD254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Ei örveltäjiä vklp (lapsiperheet)</a:t>
          </a:r>
          <a:endParaRPr lang="en-US"/>
        </a:p>
      </dgm:t>
    </dgm:pt>
    <dgm:pt modelId="{9DF878D9-1BB8-40B5-B6CE-B4BD95570496}" type="parTrans" cxnId="{8B83C6FF-8EE9-4D05-A821-BC59FC093C65}">
      <dgm:prSet/>
      <dgm:spPr/>
      <dgm:t>
        <a:bodyPr/>
        <a:lstStyle/>
        <a:p>
          <a:endParaRPr lang="en-US"/>
        </a:p>
      </dgm:t>
    </dgm:pt>
    <dgm:pt modelId="{20260115-4664-4E37-92E4-E7D7CB68E865}" type="sibTrans" cxnId="{8B83C6FF-8EE9-4D05-A821-BC59FC093C65}">
      <dgm:prSet/>
      <dgm:spPr/>
      <dgm:t>
        <a:bodyPr/>
        <a:lstStyle/>
        <a:p>
          <a:endParaRPr lang="en-US"/>
        </a:p>
      </dgm:t>
    </dgm:pt>
    <dgm:pt modelId="{42C6A62E-1663-4E22-8A7F-180FDB93DD98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Oston Helppous</a:t>
          </a:r>
          <a:endParaRPr lang="en-US"/>
        </a:p>
      </dgm:t>
    </dgm:pt>
    <dgm:pt modelId="{0426264B-F437-48C5-9959-E5BE7263E719}" type="parTrans" cxnId="{FCD13443-648B-4CA0-B82F-DEB0B4E0ADD0}">
      <dgm:prSet/>
      <dgm:spPr/>
      <dgm:t>
        <a:bodyPr/>
        <a:lstStyle/>
        <a:p>
          <a:endParaRPr lang="en-US"/>
        </a:p>
      </dgm:t>
    </dgm:pt>
    <dgm:pt modelId="{210EAC19-6166-4735-898A-E34A58814A52}" type="sibTrans" cxnId="{FCD13443-648B-4CA0-B82F-DEB0B4E0ADD0}">
      <dgm:prSet/>
      <dgm:spPr/>
      <dgm:t>
        <a:bodyPr/>
        <a:lstStyle/>
        <a:p>
          <a:endParaRPr lang="en-US"/>
        </a:p>
      </dgm:t>
    </dgm:pt>
    <dgm:pt modelId="{73B6FC43-0DA5-4217-96DA-09F33F1C9CB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i-FI"/>
            <a:t>Entä kilpailijan ?</a:t>
          </a:r>
          <a:endParaRPr lang="en-US"/>
        </a:p>
      </dgm:t>
    </dgm:pt>
    <dgm:pt modelId="{0C58DE24-1B99-42CA-ABA3-B7DC527F8752}" type="parTrans" cxnId="{527743E2-ABE6-4C0D-8E22-7B0894488584}">
      <dgm:prSet/>
      <dgm:spPr/>
      <dgm:t>
        <a:bodyPr/>
        <a:lstStyle/>
        <a:p>
          <a:endParaRPr lang="en-US"/>
        </a:p>
      </dgm:t>
    </dgm:pt>
    <dgm:pt modelId="{D6E12848-1D92-4512-8ED6-7EF846EF3B02}" type="sibTrans" cxnId="{527743E2-ABE6-4C0D-8E22-7B0894488584}">
      <dgm:prSet/>
      <dgm:spPr/>
      <dgm:t>
        <a:bodyPr/>
        <a:lstStyle/>
        <a:p>
          <a:endParaRPr lang="en-US"/>
        </a:p>
      </dgm:t>
    </dgm:pt>
    <dgm:pt modelId="{79BE1A57-C5DA-459A-B201-95EDF07D8D16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Kuntosalia kaipaavat</a:t>
          </a:r>
          <a:endParaRPr lang="en-US"/>
        </a:p>
      </dgm:t>
    </dgm:pt>
    <dgm:pt modelId="{3DAE4B20-3F36-404C-87EC-91783D6D7347}" type="parTrans" cxnId="{BCE3DF81-A861-4BE6-9F56-52C77AFD1F66}">
      <dgm:prSet/>
      <dgm:spPr/>
      <dgm:t>
        <a:bodyPr/>
        <a:lstStyle/>
        <a:p>
          <a:endParaRPr lang="en-US"/>
        </a:p>
      </dgm:t>
    </dgm:pt>
    <dgm:pt modelId="{93ACAEC9-D632-4EAD-BA65-B4BD7D45ABE7}" type="sibTrans" cxnId="{BCE3DF81-A861-4BE6-9F56-52C77AFD1F66}">
      <dgm:prSet/>
      <dgm:spPr/>
      <dgm:t>
        <a:bodyPr/>
        <a:lstStyle/>
        <a:p>
          <a:endParaRPr lang="en-US"/>
        </a:p>
      </dgm:t>
    </dgm:pt>
    <dgm:pt modelId="{C9A7FD35-74C7-4400-8710-33210F5852DF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Palvelu/ huono kokemus</a:t>
          </a:r>
          <a:endParaRPr lang="en-US" dirty="0"/>
        </a:p>
      </dgm:t>
    </dgm:pt>
    <dgm:pt modelId="{9F5F3F43-75CD-4423-9904-A5070E8CEED4}" type="parTrans" cxnId="{B6CD1A8C-68B7-4C48-A5CD-4A65768E25DB}">
      <dgm:prSet/>
      <dgm:spPr/>
      <dgm:t>
        <a:bodyPr/>
        <a:lstStyle/>
        <a:p>
          <a:endParaRPr lang="en-US"/>
        </a:p>
      </dgm:t>
    </dgm:pt>
    <dgm:pt modelId="{D5E6E99A-80FE-4C1D-928B-55E7664852F7}" type="sibTrans" cxnId="{B6CD1A8C-68B7-4C48-A5CD-4A65768E25DB}">
      <dgm:prSet/>
      <dgm:spPr/>
      <dgm:t>
        <a:bodyPr/>
        <a:lstStyle/>
        <a:p>
          <a:endParaRPr lang="en-US"/>
        </a:p>
      </dgm:t>
    </dgm:pt>
    <dgm:pt modelId="{71A50751-B570-4C07-B6D2-F9B6263F1F74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Kaukana keskustasta, sijainti parempi ilman autoa</a:t>
          </a:r>
        </a:p>
        <a:p>
          <a:pPr>
            <a:lnSpc>
              <a:spcPct val="100000"/>
            </a:lnSpc>
          </a:pPr>
          <a:r>
            <a:rPr lang="fi-FI" dirty="0"/>
            <a:t>Tarjoushaukat</a:t>
          </a:r>
        </a:p>
        <a:p>
          <a:pPr>
            <a:lnSpc>
              <a:spcPct val="100000"/>
            </a:lnSpc>
          </a:pPr>
          <a:r>
            <a:rPr lang="fi-FI" dirty="0"/>
            <a:t>Yksi laji esim. vain </a:t>
          </a:r>
          <a:r>
            <a:rPr lang="fi-FI" dirty="0" err="1"/>
            <a:t>padel</a:t>
          </a:r>
          <a:endParaRPr lang="fi-FI" dirty="0"/>
        </a:p>
        <a:p>
          <a:pPr>
            <a:lnSpc>
              <a:spcPct val="100000"/>
            </a:lnSpc>
          </a:pPr>
          <a:endParaRPr lang="en-US" dirty="0"/>
        </a:p>
      </dgm:t>
    </dgm:pt>
    <dgm:pt modelId="{CDFFCFCD-AE7D-4853-8855-8E210E729CAF}" type="parTrans" cxnId="{17D20EAE-0AF5-4E66-9FA3-CE90E2F16A76}">
      <dgm:prSet/>
      <dgm:spPr/>
      <dgm:t>
        <a:bodyPr/>
        <a:lstStyle/>
        <a:p>
          <a:endParaRPr lang="en-US"/>
        </a:p>
      </dgm:t>
    </dgm:pt>
    <dgm:pt modelId="{648D9A95-E4EF-4742-B8AC-C5073B7B41D2}" type="sibTrans" cxnId="{17D20EAE-0AF5-4E66-9FA3-CE90E2F16A76}">
      <dgm:prSet/>
      <dgm:spPr/>
      <dgm:t>
        <a:bodyPr/>
        <a:lstStyle/>
        <a:p>
          <a:endParaRPr lang="en-US"/>
        </a:p>
      </dgm:t>
    </dgm:pt>
    <dgm:pt modelId="{4F4C99D5-F4BD-4615-ABD9-3901DCD4E587}" type="pres">
      <dgm:prSet presAssocID="{164398E4-ECC4-44B4-8E58-839ED9EC43DA}" presName="root" presStyleCnt="0">
        <dgm:presLayoutVars>
          <dgm:dir/>
          <dgm:resizeHandles val="exact"/>
        </dgm:presLayoutVars>
      </dgm:prSet>
      <dgm:spPr/>
    </dgm:pt>
    <dgm:pt modelId="{14E00717-986E-4A68-9BD3-028452C1B9E8}" type="pres">
      <dgm:prSet presAssocID="{4771E96D-8E4E-4C69-A199-1C6AAFFCC96C}" presName="compNode" presStyleCnt="0"/>
      <dgm:spPr/>
    </dgm:pt>
    <dgm:pt modelId="{A62D3D8B-F1F4-4DE3-AFAF-EAAD6CD81F0D}" type="pres">
      <dgm:prSet presAssocID="{4771E96D-8E4E-4C69-A199-1C6AAFFCC96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nnis"/>
        </a:ext>
      </dgm:extLst>
    </dgm:pt>
    <dgm:pt modelId="{C532AE84-6370-4B68-BAB4-7572F69D8016}" type="pres">
      <dgm:prSet presAssocID="{4771E96D-8E4E-4C69-A199-1C6AAFFCC96C}" presName="iconSpace" presStyleCnt="0"/>
      <dgm:spPr/>
    </dgm:pt>
    <dgm:pt modelId="{0BDDDCE9-922A-4B7D-846C-13BF5E07A6ED}" type="pres">
      <dgm:prSet presAssocID="{4771E96D-8E4E-4C69-A199-1C6AAFFCC96C}" presName="parTx" presStyleLbl="revTx" presStyleIdx="0" presStyleCnt="4">
        <dgm:presLayoutVars>
          <dgm:chMax val="0"/>
          <dgm:chPref val="0"/>
        </dgm:presLayoutVars>
      </dgm:prSet>
      <dgm:spPr/>
    </dgm:pt>
    <dgm:pt modelId="{3E267D19-FB0F-4EA7-AC86-C174207A07D1}" type="pres">
      <dgm:prSet presAssocID="{4771E96D-8E4E-4C69-A199-1C6AAFFCC96C}" presName="txSpace" presStyleCnt="0"/>
      <dgm:spPr/>
    </dgm:pt>
    <dgm:pt modelId="{ECCD011C-2C7B-43B1-AAD1-017E03F506CB}" type="pres">
      <dgm:prSet presAssocID="{4771E96D-8E4E-4C69-A199-1C6AAFFCC96C}" presName="desTx" presStyleLbl="revTx" presStyleIdx="1" presStyleCnt="4">
        <dgm:presLayoutVars/>
      </dgm:prSet>
      <dgm:spPr/>
    </dgm:pt>
    <dgm:pt modelId="{6D8EA88D-BE90-4CBE-8975-5494E33BD9E6}" type="pres">
      <dgm:prSet presAssocID="{ADCE87B5-3CFC-4273-A232-FC812FBEF7A7}" presName="sibTrans" presStyleCnt="0"/>
      <dgm:spPr/>
    </dgm:pt>
    <dgm:pt modelId="{A02618FA-2AA9-4B0E-84E2-FFD44C013461}" type="pres">
      <dgm:prSet presAssocID="{73B6FC43-0DA5-4217-96DA-09F33F1C9CBB}" presName="compNode" presStyleCnt="0"/>
      <dgm:spPr/>
    </dgm:pt>
    <dgm:pt modelId="{32F4FE2A-131D-4A19-A58D-721753EBE851}" type="pres">
      <dgm:prSet presAssocID="{73B6FC43-0DA5-4217-96DA-09F33F1C9CB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inonta"/>
        </a:ext>
      </dgm:extLst>
    </dgm:pt>
    <dgm:pt modelId="{93067732-78B1-4A61-81E9-B33CB8E0A100}" type="pres">
      <dgm:prSet presAssocID="{73B6FC43-0DA5-4217-96DA-09F33F1C9CBB}" presName="iconSpace" presStyleCnt="0"/>
      <dgm:spPr/>
    </dgm:pt>
    <dgm:pt modelId="{CFAB52BC-8710-4013-8614-9ACA3F84183C}" type="pres">
      <dgm:prSet presAssocID="{73B6FC43-0DA5-4217-96DA-09F33F1C9CBB}" presName="parTx" presStyleLbl="revTx" presStyleIdx="2" presStyleCnt="4">
        <dgm:presLayoutVars>
          <dgm:chMax val="0"/>
          <dgm:chPref val="0"/>
        </dgm:presLayoutVars>
      </dgm:prSet>
      <dgm:spPr/>
    </dgm:pt>
    <dgm:pt modelId="{11013FBD-59A7-4703-8970-DB473F33A9B5}" type="pres">
      <dgm:prSet presAssocID="{73B6FC43-0DA5-4217-96DA-09F33F1C9CBB}" presName="txSpace" presStyleCnt="0"/>
      <dgm:spPr/>
    </dgm:pt>
    <dgm:pt modelId="{E0AEBFC5-C9FD-4BBA-8D29-726E15C5BBF6}" type="pres">
      <dgm:prSet presAssocID="{73B6FC43-0DA5-4217-96DA-09F33F1C9CBB}" presName="desTx" presStyleLbl="revTx" presStyleIdx="3" presStyleCnt="4">
        <dgm:presLayoutVars/>
      </dgm:prSet>
      <dgm:spPr/>
    </dgm:pt>
  </dgm:ptLst>
  <dgm:cxnLst>
    <dgm:cxn modelId="{20958015-CBBA-4B51-A8AD-78DFD0029445}" srcId="{4771E96D-8E4E-4C69-A199-1C6AAFFCC96C}" destId="{EDAC9E2E-F7BA-47BE-B84E-9174AD34C4CE}" srcOrd="0" destOrd="0" parTransId="{8B2FB07F-5DF5-475D-B472-03C5448872CE}" sibTransId="{652102AA-47B3-4C93-AFD2-892964FF66AC}"/>
    <dgm:cxn modelId="{43D9A717-49EF-45B6-A403-8097D393E707}" type="presOf" srcId="{F36F3AF5-DB5B-4D9F-9E24-8473867BD254}" destId="{ECCD011C-2C7B-43B1-AAD1-017E03F506CB}" srcOrd="0" destOrd="4" presId="urn:microsoft.com/office/officeart/2018/5/layout/CenteredIconLabelDescriptionList"/>
    <dgm:cxn modelId="{37466C18-34F4-4346-828A-0521DCF51DEA}" type="presOf" srcId="{EDAC9E2E-F7BA-47BE-B84E-9174AD34C4CE}" destId="{ECCD011C-2C7B-43B1-AAD1-017E03F506CB}" srcOrd="0" destOrd="0" presId="urn:microsoft.com/office/officeart/2018/5/layout/CenteredIconLabelDescriptionList"/>
    <dgm:cxn modelId="{E7B5932F-CE60-4D21-BADE-D8E4F26ADCFC}" srcId="{164398E4-ECC4-44B4-8E58-839ED9EC43DA}" destId="{4771E96D-8E4E-4C69-A199-1C6AAFFCC96C}" srcOrd="0" destOrd="0" parTransId="{73315048-A667-4532-8623-2163C723CDC5}" sibTransId="{ADCE87B5-3CFC-4273-A232-FC812FBEF7A7}"/>
    <dgm:cxn modelId="{8D791537-D40A-4970-AF2A-B74FBD389E75}" srcId="{4771E96D-8E4E-4C69-A199-1C6AAFFCC96C}" destId="{C9135CFA-5018-480E-A685-086A8ED17349}" srcOrd="2" destOrd="0" parTransId="{68D14440-7643-4D7E-8D0E-73E5F0344D5B}" sibTransId="{9626554D-DDA7-4DC7-8ACF-AE438DF52ED0}"/>
    <dgm:cxn modelId="{5EE59061-BDCA-4C5B-BA9B-891183BD3FE6}" type="presOf" srcId="{79BE1A57-C5DA-459A-B201-95EDF07D8D16}" destId="{E0AEBFC5-C9FD-4BBA-8D29-726E15C5BBF6}" srcOrd="0" destOrd="0" presId="urn:microsoft.com/office/officeart/2018/5/layout/CenteredIconLabelDescriptionList"/>
    <dgm:cxn modelId="{A151F161-22AF-4D8C-99AF-C982B3705457}" type="presOf" srcId="{C9135CFA-5018-480E-A685-086A8ED17349}" destId="{ECCD011C-2C7B-43B1-AAD1-017E03F506CB}" srcOrd="0" destOrd="2" presId="urn:microsoft.com/office/officeart/2018/5/layout/CenteredIconLabelDescriptionList"/>
    <dgm:cxn modelId="{FCD13443-648B-4CA0-B82F-DEB0B4E0ADD0}" srcId="{4771E96D-8E4E-4C69-A199-1C6AAFFCC96C}" destId="{42C6A62E-1663-4E22-8A7F-180FDB93DD98}" srcOrd="5" destOrd="0" parTransId="{0426264B-F437-48C5-9959-E5BE7263E719}" sibTransId="{210EAC19-6166-4735-898A-E34A58814A52}"/>
    <dgm:cxn modelId="{A6415645-C3C0-4765-AC56-358C042809A8}" type="presOf" srcId="{71A50751-B570-4C07-B6D2-F9B6263F1F74}" destId="{E0AEBFC5-C9FD-4BBA-8D29-726E15C5BBF6}" srcOrd="0" destOrd="2" presId="urn:microsoft.com/office/officeart/2018/5/layout/CenteredIconLabelDescriptionList"/>
    <dgm:cxn modelId="{EA32F152-C457-4D3C-AB04-729FF54AE538}" type="presOf" srcId="{C9A7FD35-74C7-4400-8710-33210F5852DF}" destId="{E0AEBFC5-C9FD-4BBA-8D29-726E15C5BBF6}" srcOrd="0" destOrd="1" presId="urn:microsoft.com/office/officeart/2018/5/layout/CenteredIconLabelDescriptionList"/>
    <dgm:cxn modelId="{ECF32559-C6E7-442F-9075-539081297D93}" type="presOf" srcId="{0F4D3853-A2A0-428D-ACC9-E469C42DFC96}" destId="{ECCD011C-2C7B-43B1-AAD1-017E03F506CB}" srcOrd="0" destOrd="1" presId="urn:microsoft.com/office/officeart/2018/5/layout/CenteredIconLabelDescriptionList"/>
    <dgm:cxn modelId="{7D10A87C-E10B-4E44-8493-BB4E2D3F6B62}" type="presOf" srcId="{258CDE71-52E3-431C-ACFC-3CD04A25DE3A}" destId="{ECCD011C-2C7B-43B1-AAD1-017E03F506CB}" srcOrd="0" destOrd="3" presId="urn:microsoft.com/office/officeart/2018/5/layout/CenteredIconLabelDescriptionList"/>
    <dgm:cxn modelId="{BCE3DF81-A861-4BE6-9F56-52C77AFD1F66}" srcId="{73B6FC43-0DA5-4217-96DA-09F33F1C9CBB}" destId="{79BE1A57-C5DA-459A-B201-95EDF07D8D16}" srcOrd="0" destOrd="0" parTransId="{3DAE4B20-3F36-404C-87EC-91783D6D7347}" sibTransId="{93ACAEC9-D632-4EAD-BA65-B4BD7D45ABE7}"/>
    <dgm:cxn modelId="{B6CD1A8C-68B7-4C48-A5CD-4A65768E25DB}" srcId="{73B6FC43-0DA5-4217-96DA-09F33F1C9CBB}" destId="{C9A7FD35-74C7-4400-8710-33210F5852DF}" srcOrd="1" destOrd="0" parTransId="{9F5F3F43-75CD-4423-9904-A5070E8CEED4}" sibTransId="{D5E6E99A-80FE-4C1D-928B-55E7664852F7}"/>
    <dgm:cxn modelId="{82568299-B01A-4086-BF3B-98C69FB2237C}" type="presOf" srcId="{42C6A62E-1663-4E22-8A7F-180FDB93DD98}" destId="{ECCD011C-2C7B-43B1-AAD1-017E03F506CB}" srcOrd="0" destOrd="5" presId="urn:microsoft.com/office/officeart/2018/5/layout/CenteredIconLabelDescriptionList"/>
    <dgm:cxn modelId="{AD9394A1-DC5A-4397-B4B3-1E0C32445DB3}" srcId="{4771E96D-8E4E-4C69-A199-1C6AAFFCC96C}" destId="{258CDE71-52E3-431C-ACFC-3CD04A25DE3A}" srcOrd="3" destOrd="0" parTransId="{31DAA14F-B811-42E7-80AF-A14888A34649}" sibTransId="{CCE3E5E3-0DF0-453A-97FC-A9F6227AF729}"/>
    <dgm:cxn modelId="{17D20EAE-0AF5-4E66-9FA3-CE90E2F16A76}" srcId="{73B6FC43-0DA5-4217-96DA-09F33F1C9CBB}" destId="{71A50751-B570-4C07-B6D2-F9B6263F1F74}" srcOrd="2" destOrd="0" parTransId="{CDFFCFCD-AE7D-4853-8855-8E210E729CAF}" sibTransId="{648D9A95-E4EF-4742-B8AC-C5073B7B41D2}"/>
    <dgm:cxn modelId="{FC03A7AF-DE67-4FC3-B764-88488898D724}" type="presOf" srcId="{164398E4-ECC4-44B4-8E58-839ED9EC43DA}" destId="{4F4C99D5-F4BD-4615-ABD9-3901DCD4E587}" srcOrd="0" destOrd="0" presId="urn:microsoft.com/office/officeart/2018/5/layout/CenteredIconLabelDescriptionList"/>
    <dgm:cxn modelId="{9D7ABEBE-3689-4646-AC2B-23FA50F8E8F1}" srcId="{4771E96D-8E4E-4C69-A199-1C6AAFFCC96C}" destId="{0F4D3853-A2A0-428D-ACC9-E469C42DFC96}" srcOrd="1" destOrd="0" parTransId="{69C08540-49A3-49E6-8DE2-E30603B23509}" sibTransId="{F4B230E8-9916-404A-BD68-295566B1AFF4}"/>
    <dgm:cxn modelId="{527743E2-ABE6-4C0D-8E22-7B0894488584}" srcId="{164398E4-ECC4-44B4-8E58-839ED9EC43DA}" destId="{73B6FC43-0DA5-4217-96DA-09F33F1C9CBB}" srcOrd="1" destOrd="0" parTransId="{0C58DE24-1B99-42CA-ABA3-B7DC527F8752}" sibTransId="{D6E12848-1D92-4512-8ED6-7EF846EF3B02}"/>
    <dgm:cxn modelId="{647CB2F4-56A4-461E-90B0-4CC9CB81267C}" type="presOf" srcId="{4771E96D-8E4E-4C69-A199-1C6AAFFCC96C}" destId="{0BDDDCE9-922A-4B7D-846C-13BF5E07A6ED}" srcOrd="0" destOrd="0" presId="urn:microsoft.com/office/officeart/2018/5/layout/CenteredIconLabelDescriptionList"/>
    <dgm:cxn modelId="{8B83C6FF-8EE9-4D05-A821-BC59FC093C65}" srcId="{4771E96D-8E4E-4C69-A199-1C6AAFFCC96C}" destId="{F36F3AF5-DB5B-4D9F-9E24-8473867BD254}" srcOrd="4" destOrd="0" parTransId="{9DF878D9-1BB8-40B5-B6CE-B4BD95570496}" sibTransId="{20260115-4664-4E37-92E4-E7D7CB68E865}"/>
    <dgm:cxn modelId="{6C51F4FF-BC16-4834-B050-137E8A9769ED}" type="presOf" srcId="{73B6FC43-0DA5-4217-96DA-09F33F1C9CBB}" destId="{CFAB52BC-8710-4013-8614-9ACA3F84183C}" srcOrd="0" destOrd="0" presId="urn:microsoft.com/office/officeart/2018/5/layout/CenteredIconLabelDescriptionList"/>
    <dgm:cxn modelId="{E1633DED-C267-4D1A-88BA-669134B613B3}" type="presParOf" srcId="{4F4C99D5-F4BD-4615-ABD9-3901DCD4E587}" destId="{14E00717-986E-4A68-9BD3-028452C1B9E8}" srcOrd="0" destOrd="0" presId="urn:microsoft.com/office/officeart/2018/5/layout/CenteredIconLabelDescriptionList"/>
    <dgm:cxn modelId="{3B230F47-99B8-42FA-9F3D-7A484C088D98}" type="presParOf" srcId="{14E00717-986E-4A68-9BD3-028452C1B9E8}" destId="{A62D3D8B-F1F4-4DE3-AFAF-EAAD6CD81F0D}" srcOrd="0" destOrd="0" presId="urn:microsoft.com/office/officeart/2018/5/layout/CenteredIconLabelDescriptionList"/>
    <dgm:cxn modelId="{7D08B0D1-63CE-4A43-9345-67EAA3161EB1}" type="presParOf" srcId="{14E00717-986E-4A68-9BD3-028452C1B9E8}" destId="{C532AE84-6370-4B68-BAB4-7572F69D8016}" srcOrd="1" destOrd="0" presId="urn:microsoft.com/office/officeart/2018/5/layout/CenteredIconLabelDescriptionList"/>
    <dgm:cxn modelId="{B3980E92-BF8E-4C59-9DE8-CF78607C5CFE}" type="presParOf" srcId="{14E00717-986E-4A68-9BD3-028452C1B9E8}" destId="{0BDDDCE9-922A-4B7D-846C-13BF5E07A6ED}" srcOrd="2" destOrd="0" presId="urn:microsoft.com/office/officeart/2018/5/layout/CenteredIconLabelDescriptionList"/>
    <dgm:cxn modelId="{28BB8830-3660-4845-9CEF-CCC63A7CD342}" type="presParOf" srcId="{14E00717-986E-4A68-9BD3-028452C1B9E8}" destId="{3E267D19-FB0F-4EA7-AC86-C174207A07D1}" srcOrd="3" destOrd="0" presId="urn:microsoft.com/office/officeart/2018/5/layout/CenteredIconLabelDescriptionList"/>
    <dgm:cxn modelId="{2D2DB6D2-3DBB-477D-A5DE-CA530EDF3FBC}" type="presParOf" srcId="{14E00717-986E-4A68-9BD3-028452C1B9E8}" destId="{ECCD011C-2C7B-43B1-AAD1-017E03F506CB}" srcOrd="4" destOrd="0" presId="urn:microsoft.com/office/officeart/2018/5/layout/CenteredIconLabelDescriptionList"/>
    <dgm:cxn modelId="{CA2D6577-AA5E-4127-9F10-8351B9D98C95}" type="presParOf" srcId="{4F4C99D5-F4BD-4615-ABD9-3901DCD4E587}" destId="{6D8EA88D-BE90-4CBE-8975-5494E33BD9E6}" srcOrd="1" destOrd="0" presId="urn:microsoft.com/office/officeart/2018/5/layout/CenteredIconLabelDescriptionList"/>
    <dgm:cxn modelId="{A7E7BBB8-58BD-426C-8E81-2098DE3EAD36}" type="presParOf" srcId="{4F4C99D5-F4BD-4615-ABD9-3901DCD4E587}" destId="{A02618FA-2AA9-4B0E-84E2-FFD44C013461}" srcOrd="2" destOrd="0" presId="urn:microsoft.com/office/officeart/2018/5/layout/CenteredIconLabelDescriptionList"/>
    <dgm:cxn modelId="{8B10DAA8-BFF3-455C-812A-7BAFA399F55A}" type="presParOf" srcId="{A02618FA-2AA9-4B0E-84E2-FFD44C013461}" destId="{32F4FE2A-131D-4A19-A58D-721753EBE851}" srcOrd="0" destOrd="0" presId="urn:microsoft.com/office/officeart/2018/5/layout/CenteredIconLabelDescriptionList"/>
    <dgm:cxn modelId="{57ECCD9C-5119-4F20-9308-F74F13807C81}" type="presParOf" srcId="{A02618FA-2AA9-4B0E-84E2-FFD44C013461}" destId="{93067732-78B1-4A61-81E9-B33CB8E0A100}" srcOrd="1" destOrd="0" presId="urn:microsoft.com/office/officeart/2018/5/layout/CenteredIconLabelDescriptionList"/>
    <dgm:cxn modelId="{3936B9E0-4FE4-4301-82FA-333554E52EBD}" type="presParOf" srcId="{A02618FA-2AA9-4B0E-84E2-FFD44C013461}" destId="{CFAB52BC-8710-4013-8614-9ACA3F84183C}" srcOrd="2" destOrd="0" presId="urn:microsoft.com/office/officeart/2018/5/layout/CenteredIconLabelDescriptionList"/>
    <dgm:cxn modelId="{21EA8017-D45F-44E6-BEDA-FAC4D6882966}" type="presParOf" srcId="{A02618FA-2AA9-4B0E-84E2-FFD44C013461}" destId="{11013FBD-59A7-4703-8970-DB473F33A9B5}" srcOrd="3" destOrd="0" presId="urn:microsoft.com/office/officeart/2018/5/layout/CenteredIconLabelDescriptionList"/>
    <dgm:cxn modelId="{803281FB-A47F-4327-A74C-BFEAF9CE15EB}" type="presParOf" srcId="{A02618FA-2AA9-4B0E-84E2-FFD44C013461}" destId="{E0AEBFC5-C9FD-4BBA-8D29-726E15C5BBF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2DD0CB-FA8F-42A7-B9D9-C3906CDCEE5D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</dgm:pt>
    <dgm:pt modelId="{1469295F-274B-4398-A0CD-14FAD68FB871}">
      <dgm:prSet phldrT="[Teksti]"/>
      <dgm:spPr/>
      <dgm:t>
        <a:bodyPr/>
        <a:lstStyle/>
        <a:p>
          <a:r>
            <a:rPr lang="fi-FI" dirty="0"/>
            <a:t>MARKKINOINTIVIDEON PÄIVITYS</a:t>
          </a:r>
        </a:p>
      </dgm:t>
    </dgm:pt>
    <dgm:pt modelId="{183A9FCB-B0D9-4F42-9560-2678532A0F71}" type="parTrans" cxnId="{90D64E54-8109-4D2B-934C-76B3DF1833A7}">
      <dgm:prSet/>
      <dgm:spPr/>
      <dgm:t>
        <a:bodyPr/>
        <a:lstStyle/>
        <a:p>
          <a:endParaRPr lang="fi-FI"/>
        </a:p>
      </dgm:t>
    </dgm:pt>
    <dgm:pt modelId="{F5386D9F-1AC2-4752-AAF4-3B6F27ECDD7A}" type="sibTrans" cxnId="{90D64E54-8109-4D2B-934C-76B3DF1833A7}">
      <dgm:prSet/>
      <dgm:spPr/>
      <dgm:t>
        <a:bodyPr/>
        <a:lstStyle/>
        <a:p>
          <a:endParaRPr lang="fi-FI"/>
        </a:p>
      </dgm:t>
    </dgm:pt>
    <dgm:pt modelId="{49E0C456-B036-49C9-9649-0B73C2976888}">
      <dgm:prSet phldrT="[Teksti]"/>
      <dgm:spPr/>
      <dgm:t>
        <a:bodyPr/>
        <a:lstStyle/>
        <a:p>
          <a:r>
            <a:rPr lang="fi-FI" dirty="0"/>
            <a:t>TEAM-TYÖ &amp; LISÄMYYNTI</a:t>
          </a:r>
        </a:p>
      </dgm:t>
    </dgm:pt>
    <dgm:pt modelId="{3DB60AD0-6FD7-4102-9DF9-059B5DAE6D29}" type="parTrans" cxnId="{346F2791-405C-4C1D-8812-13384B91E331}">
      <dgm:prSet/>
      <dgm:spPr/>
      <dgm:t>
        <a:bodyPr/>
        <a:lstStyle/>
        <a:p>
          <a:endParaRPr lang="fi-FI"/>
        </a:p>
      </dgm:t>
    </dgm:pt>
    <dgm:pt modelId="{2904BBDD-0EEA-4910-82A6-5E6604A252C5}" type="sibTrans" cxnId="{346F2791-405C-4C1D-8812-13384B91E331}">
      <dgm:prSet/>
      <dgm:spPr/>
      <dgm:t>
        <a:bodyPr/>
        <a:lstStyle/>
        <a:p>
          <a:endParaRPr lang="fi-FI"/>
        </a:p>
      </dgm:t>
    </dgm:pt>
    <dgm:pt modelId="{D6E1B2A4-373E-4046-A2B4-6A211196AC01}">
      <dgm:prSet phldrT="[Teksti]"/>
      <dgm:spPr/>
      <dgm:t>
        <a:bodyPr/>
        <a:lstStyle/>
        <a:p>
          <a:r>
            <a:rPr lang="fi-FI" dirty="0"/>
            <a:t>WISE PLATFORM KEHITYS</a:t>
          </a:r>
        </a:p>
      </dgm:t>
    </dgm:pt>
    <dgm:pt modelId="{E6C12777-2F05-4EEE-AB66-F932D63B3324}" type="parTrans" cxnId="{1C206142-3226-4733-AFF4-F7DCF617524B}">
      <dgm:prSet/>
      <dgm:spPr/>
      <dgm:t>
        <a:bodyPr/>
        <a:lstStyle/>
        <a:p>
          <a:endParaRPr lang="fi-FI"/>
        </a:p>
      </dgm:t>
    </dgm:pt>
    <dgm:pt modelId="{C14EAC72-3E0A-44D7-93BD-AF941431F1C5}" type="sibTrans" cxnId="{1C206142-3226-4733-AFF4-F7DCF617524B}">
      <dgm:prSet/>
      <dgm:spPr/>
      <dgm:t>
        <a:bodyPr/>
        <a:lstStyle/>
        <a:p>
          <a:endParaRPr lang="fi-FI"/>
        </a:p>
      </dgm:t>
    </dgm:pt>
    <dgm:pt modelId="{A32352B0-98DD-4B08-835E-E7BE031C19A0}" type="pres">
      <dgm:prSet presAssocID="{F22DD0CB-FA8F-42A7-B9D9-C3906CDCEE5D}" presName="linear" presStyleCnt="0">
        <dgm:presLayoutVars>
          <dgm:animLvl val="lvl"/>
          <dgm:resizeHandles val="exact"/>
        </dgm:presLayoutVars>
      </dgm:prSet>
      <dgm:spPr/>
    </dgm:pt>
    <dgm:pt modelId="{373CADFE-A49D-4D0E-B161-8C0F89EE959A}" type="pres">
      <dgm:prSet presAssocID="{1469295F-274B-4398-A0CD-14FAD68FB87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4EE4F5C-87D4-4CA9-93B3-C75E46B67732}" type="pres">
      <dgm:prSet presAssocID="{F5386D9F-1AC2-4752-AAF4-3B6F27ECDD7A}" presName="spacer" presStyleCnt="0"/>
      <dgm:spPr/>
    </dgm:pt>
    <dgm:pt modelId="{9DC934C7-4CAA-4985-BF64-7B81186C6824}" type="pres">
      <dgm:prSet presAssocID="{49E0C456-B036-49C9-9649-0B73C297688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3CEF0D0-517F-46FE-887B-66D5EB98B452}" type="pres">
      <dgm:prSet presAssocID="{2904BBDD-0EEA-4910-82A6-5E6604A252C5}" presName="spacer" presStyleCnt="0"/>
      <dgm:spPr/>
    </dgm:pt>
    <dgm:pt modelId="{5CA09324-0E31-4F58-9188-C1F4BFD6016F}" type="pres">
      <dgm:prSet presAssocID="{D6E1B2A4-373E-4046-A2B4-6A211196AC01}" presName="parentText" presStyleLbl="node1" presStyleIdx="2" presStyleCnt="3" custLinFactNeighborX="-3101" custLinFactNeighborY="-25919">
        <dgm:presLayoutVars>
          <dgm:chMax val="0"/>
          <dgm:bulletEnabled val="1"/>
        </dgm:presLayoutVars>
      </dgm:prSet>
      <dgm:spPr/>
    </dgm:pt>
  </dgm:ptLst>
  <dgm:cxnLst>
    <dgm:cxn modelId="{1C206142-3226-4733-AFF4-F7DCF617524B}" srcId="{F22DD0CB-FA8F-42A7-B9D9-C3906CDCEE5D}" destId="{D6E1B2A4-373E-4046-A2B4-6A211196AC01}" srcOrd="2" destOrd="0" parTransId="{E6C12777-2F05-4EEE-AB66-F932D63B3324}" sibTransId="{C14EAC72-3E0A-44D7-93BD-AF941431F1C5}"/>
    <dgm:cxn modelId="{67F07F4B-B45F-473C-B889-9FAD9E323EC7}" type="presOf" srcId="{F22DD0CB-FA8F-42A7-B9D9-C3906CDCEE5D}" destId="{A32352B0-98DD-4B08-835E-E7BE031C19A0}" srcOrd="0" destOrd="0" presId="urn:microsoft.com/office/officeart/2005/8/layout/vList2"/>
    <dgm:cxn modelId="{90D64E54-8109-4D2B-934C-76B3DF1833A7}" srcId="{F22DD0CB-FA8F-42A7-B9D9-C3906CDCEE5D}" destId="{1469295F-274B-4398-A0CD-14FAD68FB871}" srcOrd="0" destOrd="0" parTransId="{183A9FCB-B0D9-4F42-9560-2678532A0F71}" sibTransId="{F5386D9F-1AC2-4752-AAF4-3B6F27ECDD7A}"/>
    <dgm:cxn modelId="{262AB855-470C-49B2-989E-21126BB0B2CD}" type="presOf" srcId="{D6E1B2A4-373E-4046-A2B4-6A211196AC01}" destId="{5CA09324-0E31-4F58-9188-C1F4BFD6016F}" srcOrd="0" destOrd="0" presId="urn:microsoft.com/office/officeart/2005/8/layout/vList2"/>
    <dgm:cxn modelId="{346F2791-405C-4C1D-8812-13384B91E331}" srcId="{F22DD0CB-FA8F-42A7-B9D9-C3906CDCEE5D}" destId="{49E0C456-B036-49C9-9649-0B73C2976888}" srcOrd="1" destOrd="0" parTransId="{3DB60AD0-6FD7-4102-9DF9-059B5DAE6D29}" sibTransId="{2904BBDD-0EEA-4910-82A6-5E6604A252C5}"/>
    <dgm:cxn modelId="{6A74A9B4-C607-4F97-B65B-49AFF3BAFB18}" type="presOf" srcId="{1469295F-274B-4398-A0CD-14FAD68FB871}" destId="{373CADFE-A49D-4D0E-B161-8C0F89EE959A}" srcOrd="0" destOrd="0" presId="urn:microsoft.com/office/officeart/2005/8/layout/vList2"/>
    <dgm:cxn modelId="{801270B9-96CC-4189-94D0-0CFEA691AD07}" type="presOf" srcId="{49E0C456-B036-49C9-9649-0B73C2976888}" destId="{9DC934C7-4CAA-4985-BF64-7B81186C6824}" srcOrd="0" destOrd="0" presId="urn:microsoft.com/office/officeart/2005/8/layout/vList2"/>
    <dgm:cxn modelId="{A4C736FE-9084-46E6-AD02-D39AF7323E76}" type="presParOf" srcId="{A32352B0-98DD-4B08-835E-E7BE031C19A0}" destId="{373CADFE-A49D-4D0E-B161-8C0F89EE959A}" srcOrd="0" destOrd="0" presId="urn:microsoft.com/office/officeart/2005/8/layout/vList2"/>
    <dgm:cxn modelId="{F18261C2-76B4-4C2B-8F63-DD8AA298E1D7}" type="presParOf" srcId="{A32352B0-98DD-4B08-835E-E7BE031C19A0}" destId="{A4EE4F5C-87D4-4CA9-93B3-C75E46B67732}" srcOrd="1" destOrd="0" presId="urn:microsoft.com/office/officeart/2005/8/layout/vList2"/>
    <dgm:cxn modelId="{80F06978-B161-4AA8-A0FD-0CAC8B63B92B}" type="presParOf" srcId="{A32352B0-98DD-4B08-835E-E7BE031C19A0}" destId="{9DC934C7-4CAA-4985-BF64-7B81186C6824}" srcOrd="2" destOrd="0" presId="urn:microsoft.com/office/officeart/2005/8/layout/vList2"/>
    <dgm:cxn modelId="{E9ADABDF-EB0C-4685-805D-E539C99D5D79}" type="presParOf" srcId="{A32352B0-98DD-4B08-835E-E7BE031C19A0}" destId="{E3CEF0D0-517F-46FE-887B-66D5EB98B452}" srcOrd="3" destOrd="0" presId="urn:microsoft.com/office/officeart/2005/8/layout/vList2"/>
    <dgm:cxn modelId="{6DB77BFD-58EE-4825-9A6D-8CD9FFB1C7B2}" type="presParOf" srcId="{A32352B0-98DD-4B08-835E-E7BE031C19A0}" destId="{5CA09324-0E31-4F58-9188-C1F4BFD6016F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D0F46F-4AE8-45DA-AD66-3F24C9D8447D}" type="doc">
      <dgm:prSet loTypeId="urn:microsoft.com/office/officeart/2005/8/layout/hProcess6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i-FI"/>
        </a:p>
      </dgm:t>
    </dgm:pt>
    <dgm:pt modelId="{518AB340-3374-496C-844D-FB21EBC500AC}">
      <dgm:prSet phldrT="[Teksti]"/>
      <dgm:spPr/>
      <dgm:t>
        <a:bodyPr/>
        <a:lstStyle/>
        <a:p>
          <a:r>
            <a:rPr lang="fi-FI" dirty="0"/>
            <a:t>LIIKEVAIHDON NOUSU</a:t>
          </a:r>
        </a:p>
      </dgm:t>
    </dgm:pt>
    <dgm:pt modelId="{0EABA56C-670F-4914-9160-41BE50367605}" type="parTrans" cxnId="{E21159E8-47E3-4FE6-ABAE-125E9F7403B8}">
      <dgm:prSet/>
      <dgm:spPr/>
      <dgm:t>
        <a:bodyPr/>
        <a:lstStyle/>
        <a:p>
          <a:endParaRPr lang="fi-FI"/>
        </a:p>
      </dgm:t>
    </dgm:pt>
    <dgm:pt modelId="{67DDCC0A-5122-4731-ADAB-F0CA506DC5BD}" type="sibTrans" cxnId="{E21159E8-47E3-4FE6-ABAE-125E9F7403B8}">
      <dgm:prSet/>
      <dgm:spPr/>
      <dgm:t>
        <a:bodyPr/>
        <a:lstStyle/>
        <a:p>
          <a:endParaRPr lang="fi-FI"/>
        </a:p>
      </dgm:t>
    </dgm:pt>
    <dgm:pt modelId="{209EAB95-9939-4FC7-9632-636D1FF136A3}">
      <dgm:prSet phldrT="[Teksti]"/>
      <dgm:spPr/>
      <dgm:t>
        <a:bodyPr/>
        <a:lstStyle/>
        <a:p>
          <a:pPr algn="l">
            <a:buFont typeface="Arial" panose="020B0604020202020204" pitchFamily="34" charset="0"/>
            <a:buNone/>
          </a:pPr>
          <a:r>
            <a:rPr lang="fi-FI" dirty="0"/>
            <a:t>KANNATTAVUUS</a:t>
          </a:r>
        </a:p>
        <a:p>
          <a:pPr algn="l">
            <a:buFont typeface="Arial" panose="020B0604020202020204" pitchFamily="34" charset="0"/>
            <a:buNone/>
          </a:pPr>
          <a:r>
            <a:rPr lang="fi-FI" dirty="0"/>
            <a:t>BUDJETOINTI</a:t>
          </a:r>
        </a:p>
        <a:p>
          <a:pPr algn="l">
            <a:buFont typeface="Arial" panose="020B0604020202020204" pitchFamily="34" charset="0"/>
            <a:buNone/>
          </a:pPr>
          <a:r>
            <a:rPr lang="fi-FI" dirty="0"/>
            <a:t>JOHTORYHMÄN TEAM TYÖ</a:t>
          </a:r>
        </a:p>
        <a:p>
          <a:pPr algn="l">
            <a:buFont typeface="Arial" panose="020B0604020202020204" pitchFamily="34" charset="0"/>
            <a:buNone/>
          </a:pPr>
          <a:r>
            <a:rPr lang="fi-FI" dirty="0"/>
            <a:t>VIIHTYVYYS JA PINTOJEN UUDISTAMINEN</a:t>
          </a:r>
        </a:p>
      </dgm:t>
    </dgm:pt>
    <dgm:pt modelId="{04347D6B-A5F8-4E04-B9A9-8D9EA199D526}" type="parTrans" cxnId="{DC13E205-06FC-4372-8EC8-8DC1D781CBA3}">
      <dgm:prSet/>
      <dgm:spPr/>
      <dgm:t>
        <a:bodyPr/>
        <a:lstStyle/>
        <a:p>
          <a:endParaRPr lang="fi-FI"/>
        </a:p>
      </dgm:t>
    </dgm:pt>
    <dgm:pt modelId="{F2D7815C-DE63-4679-B8BB-CD77AB986B85}" type="sibTrans" cxnId="{DC13E205-06FC-4372-8EC8-8DC1D781CBA3}">
      <dgm:prSet/>
      <dgm:spPr/>
      <dgm:t>
        <a:bodyPr/>
        <a:lstStyle/>
        <a:p>
          <a:endParaRPr lang="fi-FI"/>
        </a:p>
      </dgm:t>
    </dgm:pt>
    <dgm:pt modelId="{78E3CA76-B5E8-446F-A183-349EEBCB339A}">
      <dgm:prSet phldrT="[Teksti]"/>
      <dgm:spPr/>
      <dgm:t>
        <a:bodyPr/>
        <a:lstStyle/>
        <a:p>
          <a:r>
            <a:rPr lang="fi-FI" dirty="0"/>
            <a:t>MYYNNIN &amp; MARKKINOINNIN PYSYVYYS</a:t>
          </a:r>
        </a:p>
      </dgm:t>
    </dgm:pt>
    <dgm:pt modelId="{18DD45DF-82B7-40E4-B154-42D197D6B4EE}" type="parTrans" cxnId="{A9E09542-7222-4238-9C25-FA9EC74E9086}">
      <dgm:prSet/>
      <dgm:spPr/>
      <dgm:t>
        <a:bodyPr/>
        <a:lstStyle/>
        <a:p>
          <a:endParaRPr lang="fi-FI"/>
        </a:p>
      </dgm:t>
    </dgm:pt>
    <dgm:pt modelId="{9F8D3828-D398-4AD3-AFC1-058EEBAFD2D4}" type="sibTrans" cxnId="{A9E09542-7222-4238-9C25-FA9EC74E9086}">
      <dgm:prSet/>
      <dgm:spPr/>
      <dgm:t>
        <a:bodyPr/>
        <a:lstStyle/>
        <a:p>
          <a:endParaRPr lang="fi-FI"/>
        </a:p>
      </dgm:t>
    </dgm:pt>
    <dgm:pt modelId="{24205B07-BFB5-45AF-AC54-155D31CCF110}">
      <dgm:prSet phldrT="[Teksti]"/>
      <dgm:spPr/>
      <dgm:t>
        <a:bodyPr/>
        <a:lstStyle/>
        <a:p>
          <a:r>
            <a:rPr lang="fi-FI" dirty="0"/>
            <a:t>JATKUVAT PROSESSIT</a:t>
          </a:r>
        </a:p>
      </dgm:t>
    </dgm:pt>
    <dgm:pt modelId="{99CCFBFD-B020-426E-8437-F538C321FB77}" type="parTrans" cxnId="{C1709F68-D775-4A5F-B126-3486A93CF3BD}">
      <dgm:prSet/>
      <dgm:spPr/>
      <dgm:t>
        <a:bodyPr/>
        <a:lstStyle/>
        <a:p>
          <a:endParaRPr lang="fi-FI"/>
        </a:p>
      </dgm:t>
    </dgm:pt>
    <dgm:pt modelId="{7D5CA32C-0071-480B-A7BA-E97049AA7FDB}" type="sibTrans" cxnId="{C1709F68-D775-4A5F-B126-3486A93CF3BD}">
      <dgm:prSet/>
      <dgm:spPr/>
      <dgm:t>
        <a:bodyPr/>
        <a:lstStyle/>
        <a:p>
          <a:endParaRPr lang="fi-FI"/>
        </a:p>
      </dgm:t>
    </dgm:pt>
    <dgm:pt modelId="{11A6B492-BA48-49B7-84F5-ECB0CE0B2775}">
      <dgm:prSet phldrT="[Teksti]"/>
      <dgm:spPr/>
      <dgm:t>
        <a:bodyPr/>
        <a:lstStyle/>
        <a:p>
          <a:r>
            <a:rPr lang="fi-FI" dirty="0"/>
            <a:t>VUOSIKELLO</a:t>
          </a:r>
        </a:p>
      </dgm:t>
    </dgm:pt>
    <dgm:pt modelId="{3DE23DC9-7FF9-4AA9-AF15-F5DEE473F50F}" type="parTrans" cxnId="{FF74CF6D-021A-432D-A7C6-E427E5F96861}">
      <dgm:prSet/>
      <dgm:spPr/>
      <dgm:t>
        <a:bodyPr/>
        <a:lstStyle/>
        <a:p>
          <a:endParaRPr lang="fi-FI"/>
        </a:p>
      </dgm:t>
    </dgm:pt>
    <dgm:pt modelId="{2D55A664-160C-4524-81B1-28BCFC92F2C5}" type="sibTrans" cxnId="{FF74CF6D-021A-432D-A7C6-E427E5F96861}">
      <dgm:prSet/>
      <dgm:spPr/>
      <dgm:t>
        <a:bodyPr/>
        <a:lstStyle/>
        <a:p>
          <a:endParaRPr lang="fi-FI"/>
        </a:p>
      </dgm:t>
    </dgm:pt>
    <dgm:pt modelId="{97BBF2DF-F903-409E-B953-BFD97E55E52C}">
      <dgm:prSet phldrT="[Teksti]"/>
      <dgm:spPr/>
      <dgm:t>
        <a:bodyPr/>
        <a:lstStyle/>
        <a:p>
          <a:r>
            <a:rPr lang="fi-FI" dirty="0"/>
            <a:t>KANTA-ASIAKASKUNTA</a:t>
          </a:r>
        </a:p>
      </dgm:t>
    </dgm:pt>
    <dgm:pt modelId="{A4ABC122-BE21-4088-9040-EDE1E8F83D63}" type="parTrans" cxnId="{D18360F8-E1B7-4416-B64A-7045A4EE31E6}">
      <dgm:prSet/>
      <dgm:spPr/>
      <dgm:t>
        <a:bodyPr/>
        <a:lstStyle/>
        <a:p>
          <a:endParaRPr lang="fi-FI"/>
        </a:p>
      </dgm:t>
    </dgm:pt>
    <dgm:pt modelId="{8FB34B38-3DDC-435A-97BB-DA9C99DD9716}" type="sibTrans" cxnId="{D18360F8-E1B7-4416-B64A-7045A4EE31E6}">
      <dgm:prSet/>
      <dgm:spPr/>
      <dgm:t>
        <a:bodyPr/>
        <a:lstStyle/>
        <a:p>
          <a:endParaRPr lang="fi-FI"/>
        </a:p>
      </dgm:t>
    </dgm:pt>
    <dgm:pt modelId="{469FD961-01AF-45CE-B515-2DFBE2D6B978}">
      <dgm:prSet phldrT="[Teksti]"/>
      <dgm:spPr/>
      <dgm:t>
        <a:bodyPr/>
        <a:lstStyle/>
        <a:p>
          <a:r>
            <a:rPr lang="fi-FI" dirty="0"/>
            <a:t>HUTUNKI- APP</a:t>
          </a:r>
        </a:p>
      </dgm:t>
    </dgm:pt>
    <dgm:pt modelId="{D987B8E3-5F1A-4E58-A8BD-B9CF0E27A21C}" type="parTrans" cxnId="{1DCD79F3-22EB-4ADE-A73F-E67620C72B38}">
      <dgm:prSet/>
      <dgm:spPr/>
      <dgm:t>
        <a:bodyPr/>
        <a:lstStyle/>
        <a:p>
          <a:endParaRPr lang="fi-FI"/>
        </a:p>
      </dgm:t>
    </dgm:pt>
    <dgm:pt modelId="{DAF9569F-603F-42C7-8FF4-203EC8780D83}" type="sibTrans" cxnId="{1DCD79F3-22EB-4ADE-A73F-E67620C72B38}">
      <dgm:prSet/>
      <dgm:spPr/>
      <dgm:t>
        <a:bodyPr/>
        <a:lstStyle/>
        <a:p>
          <a:endParaRPr lang="fi-FI"/>
        </a:p>
      </dgm:t>
    </dgm:pt>
    <dgm:pt modelId="{2FB49F92-F15B-4DD0-AB28-38C99B298ABE}">
      <dgm:prSet phldrT="[Teksti]"/>
      <dgm:spPr/>
      <dgm:t>
        <a:bodyPr/>
        <a:lstStyle/>
        <a:p>
          <a:r>
            <a:rPr lang="fi-FI" dirty="0"/>
            <a:t>ASIAKASTYYTYVÄISYYS</a:t>
          </a:r>
        </a:p>
      </dgm:t>
    </dgm:pt>
    <dgm:pt modelId="{449EA696-40F9-4210-94EA-2138DE36B56D}" type="parTrans" cxnId="{A0275185-7853-4C1B-89D4-4B9D05534DCE}">
      <dgm:prSet/>
      <dgm:spPr/>
      <dgm:t>
        <a:bodyPr/>
        <a:lstStyle/>
        <a:p>
          <a:endParaRPr lang="fi-FI"/>
        </a:p>
      </dgm:t>
    </dgm:pt>
    <dgm:pt modelId="{6B817F8C-0C43-4BE3-8749-9B10185328E4}" type="sibTrans" cxnId="{A0275185-7853-4C1B-89D4-4B9D05534DCE}">
      <dgm:prSet/>
      <dgm:spPr/>
      <dgm:t>
        <a:bodyPr/>
        <a:lstStyle/>
        <a:p>
          <a:endParaRPr lang="fi-FI"/>
        </a:p>
      </dgm:t>
    </dgm:pt>
    <dgm:pt modelId="{0E7048D6-ADFF-431E-9996-DB5C0DF955A3}">
      <dgm:prSet phldrT="[Teksti]"/>
      <dgm:spPr/>
      <dgm:t>
        <a:bodyPr/>
        <a:lstStyle/>
        <a:p>
          <a:r>
            <a:rPr lang="fi-FI" dirty="0"/>
            <a:t>USKOLLISET ASIAKKAAT</a:t>
          </a:r>
        </a:p>
      </dgm:t>
    </dgm:pt>
    <dgm:pt modelId="{B0A04CAA-D747-4602-B757-E52E7C8F4D6E}" type="parTrans" cxnId="{4CC11864-8031-4CA7-88D3-3493C409DB09}">
      <dgm:prSet/>
      <dgm:spPr/>
      <dgm:t>
        <a:bodyPr/>
        <a:lstStyle/>
        <a:p>
          <a:endParaRPr lang="fi-FI"/>
        </a:p>
      </dgm:t>
    </dgm:pt>
    <dgm:pt modelId="{E68C69CC-38F1-4101-92FE-D219122E4779}" type="sibTrans" cxnId="{4CC11864-8031-4CA7-88D3-3493C409DB09}">
      <dgm:prSet/>
      <dgm:spPr/>
      <dgm:t>
        <a:bodyPr/>
        <a:lstStyle/>
        <a:p>
          <a:endParaRPr lang="fi-FI"/>
        </a:p>
      </dgm:t>
    </dgm:pt>
    <dgm:pt modelId="{9B47854E-AAEA-4323-8B27-7A915E4E7869}">
      <dgm:prSet phldrT="[Teksti]"/>
      <dgm:spPr/>
      <dgm:t>
        <a:bodyPr/>
        <a:lstStyle/>
        <a:p>
          <a:r>
            <a:rPr lang="fi-FI" dirty="0"/>
            <a:t>ASIAKASPALVELUN LAATU</a:t>
          </a:r>
        </a:p>
      </dgm:t>
    </dgm:pt>
    <dgm:pt modelId="{F4B57D19-CE34-4785-90EC-71B8DF225433}" type="parTrans" cxnId="{83C98489-4D62-4A86-BA6D-D74F7433C05B}">
      <dgm:prSet/>
      <dgm:spPr/>
      <dgm:t>
        <a:bodyPr/>
        <a:lstStyle/>
        <a:p>
          <a:endParaRPr lang="fi-FI"/>
        </a:p>
      </dgm:t>
    </dgm:pt>
    <dgm:pt modelId="{5A560825-7871-4A2A-B5A9-E96D8F2C876D}" type="sibTrans" cxnId="{83C98489-4D62-4A86-BA6D-D74F7433C05B}">
      <dgm:prSet/>
      <dgm:spPr/>
      <dgm:t>
        <a:bodyPr/>
        <a:lstStyle/>
        <a:p>
          <a:endParaRPr lang="fi-FI"/>
        </a:p>
      </dgm:t>
    </dgm:pt>
    <dgm:pt modelId="{962D272D-65F7-4B93-9975-34650E615DF2}">
      <dgm:prSet phldrT="[Teksti]"/>
      <dgm:spPr/>
      <dgm:t>
        <a:bodyPr/>
        <a:lstStyle/>
        <a:p>
          <a:r>
            <a:rPr lang="fi-FI" dirty="0"/>
            <a:t>TAPAHTUMAT</a:t>
          </a:r>
        </a:p>
      </dgm:t>
    </dgm:pt>
    <dgm:pt modelId="{F4241BEE-CED4-4CFC-BD26-F47CC1C5422C}" type="parTrans" cxnId="{46CB7D9A-689B-45B6-BACE-CC09F1FBC3D6}">
      <dgm:prSet/>
      <dgm:spPr/>
      <dgm:t>
        <a:bodyPr/>
        <a:lstStyle/>
        <a:p>
          <a:endParaRPr lang="fi-FI"/>
        </a:p>
      </dgm:t>
    </dgm:pt>
    <dgm:pt modelId="{B74F4B80-1012-479E-82E8-0AFD4E8E73D9}" type="sibTrans" cxnId="{46CB7D9A-689B-45B6-BACE-CC09F1FBC3D6}">
      <dgm:prSet/>
      <dgm:spPr/>
      <dgm:t>
        <a:bodyPr/>
        <a:lstStyle/>
        <a:p>
          <a:endParaRPr lang="fi-FI"/>
        </a:p>
      </dgm:t>
    </dgm:pt>
    <dgm:pt modelId="{7BEB1C3E-6FAB-473B-8908-7D553EC30FAB}">
      <dgm:prSet phldrT="[Teksti]"/>
      <dgm:spPr/>
      <dgm:t>
        <a:bodyPr/>
        <a:lstStyle/>
        <a:p>
          <a:r>
            <a:rPr lang="fi-FI" dirty="0"/>
            <a:t>UUTISKIRJEET &amp; EDUT</a:t>
          </a:r>
        </a:p>
      </dgm:t>
    </dgm:pt>
    <dgm:pt modelId="{B0E23B77-4B4D-4C7D-AFC4-437AF40C4398}" type="parTrans" cxnId="{CFB2AA45-496B-46BA-A1BE-B860DB09C2C5}">
      <dgm:prSet/>
      <dgm:spPr/>
      <dgm:t>
        <a:bodyPr/>
        <a:lstStyle/>
        <a:p>
          <a:endParaRPr lang="fi-FI"/>
        </a:p>
      </dgm:t>
    </dgm:pt>
    <dgm:pt modelId="{75B4BC5C-042C-4267-93B4-869B63D1D3B1}" type="sibTrans" cxnId="{CFB2AA45-496B-46BA-A1BE-B860DB09C2C5}">
      <dgm:prSet/>
      <dgm:spPr/>
      <dgm:t>
        <a:bodyPr/>
        <a:lstStyle/>
        <a:p>
          <a:endParaRPr lang="fi-FI"/>
        </a:p>
      </dgm:t>
    </dgm:pt>
    <dgm:pt modelId="{77D39AB0-6036-4992-93B7-66617B4FE710}">
      <dgm:prSet phldrT="[Teksti]"/>
      <dgm:spPr/>
      <dgm:t>
        <a:bodyPr/>
        <a:lstStyle/>
        <a:p>
          <a:r>
            <a:rPr lang="fi-FI" dirty="0"/>
            <a:t>WORK SHOPIT &amp; KOULUTUKSET</a:t>
          </a:r>
        </a:p>
      </dgm:t>
    </dgm:pt>
    <dgm:pt modelId="{AE8A0A24-F2D2-465F-987F-02D315504D58}" type="parTrans" cxnId="{40A3EE67-5868-4E7A-9B4E-9A6A83E7A9F9}">
      <dgm:prSet/>
      <dgm:spPr/>
      <dgm:t>
        <a:bodyPr/>
        <a:lstStyle/>
        <a:p>
          <a:endParaRPr lang="fi-FI"/>
        </a:p>
      </dgm:t>
    </dgm:pt>
    <dgm:pt modelId="{E3A6B486-FAB8-481D-8910-E80C9BB6A3D5}" type="sibTrans" cxnId="{40A3EE67-5868-4E7A-9B4E-9A6A83E7A9F9}">
      <dgm:prSet/>
      <dgm:spPr/>
      <dgm:t>
        <a:bodyPr/>
        <a:lstStyle/>
        <a:p>
          <a:endParaRPr lang="fi-FI"/>
        </a:p>
      </dgm:t>
    </dgm:pt>
    <dgm:pt modelId="{F58C5672-8CD9-4024-ADDB-1B09BC8A2E81}" type="pres">
      <dgm:prSet presAssocID="{33D0F46F-4AE8-45DA-AD66-3F24C9D8447D}" presName="theList" presStyleCnt="0">
        <dgm:presLayoutVars>
          <dgm:dir/>
          <dgm:animLvl val="lvl"/>
          <dgm:resizeHandles val="exact"/>
        </dgm:presLayoutVars>
      </dgm:prSet>
      <dgm:spPr/>
    </dgm:pt>
    <dgm:pt modelId="{CBE6BE3D-DA2C-4776-A2CF-2CC74DCECC96}" type="pres">
      <dgm:prSet presAssocID="{518AB340-3374-496C-844D-FB21EBC500AC}" presName="compNode" presStyleCnt="0"/>
      <dgm:spPr/>
    </dgm:pt>
    <dgm:pt modelId="{51804B06-C90F-447E-A7FF-3DB66DFE34DE}" type="pres">
      <dgm:prSet presAssocID="{518AB340-3374-496C-844D-FB21EBC500AC}" presName="noGeometry" presStyleCnt="0"/>
      <dgm:spPr/>
    </dgm:pt>
    <dgm:pt modelId="{563D53B4-C562-4A6F-92FD-4D30274597B0}" type="pres">
      <dgm:prSet presAssocID="{518AB340-3374-496C-844D-FB21EBC500AC}" presName="childTextVisible" presStyleLbl="bgAccFollowNode1" presStyleIdx="0" presStyleCnt="3" custLinFactX="100000" custLinFactNeighborX="164235" custLinFactNeighborY="9157">
        <dgm:presLayoutVars>
          <dgm:bulletEnabled val="1"/>
        </dgm:presLayoutVars>
      </dgm:prSet>
      <dgm:spPr/>
    </dgm:pt>
    <dgm:pt modelId="{C07B13ED-852B-4C30-9A03-214400579E1E}" type="pres">
      <dgm:prSet presAssocID="{518AB340-3374-496C-844D-FB21EBC500AC}" presName="childTextHidden" presStyleLbl="bgAccFollowNode1" presStyleIdx="0" presStyleCnt="3"/>
      <dgm:spPr/>
    </dgm:pt>
    <dgm:pt modelId="{401379DA-2B71-4E86-A982-45870B9C190A}" type="pres">
      <dgm:prSet presAssocID="{518AB340-3374-496C-844D-FB21EBC500AC}" presName="parentText" presStyleLbl="node1" presStyleIdx="0" presStyleCnt="3" custLinFactX="216261" custLinFactNeighborX="300000" custLinFactNeighborY="12292">
        <dgm:presLayoutVars>
          <dgm:chMax val="1"/>
          <dgm:bulletEnabled val="1"/>
        </dgm:presLayoutVars>
      </dgm:prSet>
      <dgm:spPr/>
    </dgm:pt>
    <dgm:pt modelId="{0997CE98-E46E-4D35-8A71-C6DB9F3BD18F}" type="pres">
      <dgm:prSet presAssocID="{518AB340-3374-496C-844D-FB21EBC500AC}" presName="aSpace" presStyleCnt="0"/>
      <dgm:spPr/>
    </dgm:pt>
    <dgm:pt modelId="{C2989BC9-7EA1-46C5-964E-5C8BDC4F5492}" type="pres">
      <dgm:prSet presAssocID="{78E3CA76-B5E8-446F-A183-349EEBCB339A}" presName="compNode" presStyleCnt="0"/>
      <dgm:spPr/>
    </dgm:pt>
    <dgm:pt modelId="{BA7D358F-2949-4717-97EB-54FE385CD7F0}" type="pres">
      <dgm:prSet presAssocID="{78E3CA76-B5E8-446F-A183-349EEBCB339A}" presName="noGeometry" presStyleCnt="0"/>
      <dgm:spPr/>
    </dgm:pt>
    <dgm:pt modelId="{16EBD6F6-0BC7-4362-99E5-C39C1231E90D}" type="pres">
      <dgm:prSet presAssocID="{78E3CA76-B5E8-446F-A183-349EEBCB339A}" presName="childTextVisible" presStyleLbl="bgAccFollowNode1" presStyleIdx="1" presStyleCnt="3" custLinFactX="-27837" custLinFactNeighborX="-100000" custLinFactNeighborY="12656">
        <dgm:presLayoutVars>
          <dgm:bulletEnabled val="1"/>
        </dgm:presLayoutVars>
      </dgm:prSet>
      <dgm:spPr/>
    </dgm:pt>
    <dgm:pt modelId="{95623AB5-7B65-44A2-B735-AD3B321EC039}" type="pres">
      <dgm:prSet presAssocID="{78E3CA76-B5E8-446F-A183-349EEBCB339A}" presName="childTextHidden" presStyleLbl="bgAccFollowNode1" presStyleIdx="1" presStyleCnt="3"/>
      <dgm:spPr/>
    </dgm:pt>
    <dgm:pt modelId="{258B7277-157D-4EFB-99A0-F9B460DFA2B9}" type="pres">
      <dgm:prSet presAssocID="{78E3CA76-B5E8-446F-A183-349EEBCB339A}" presName="parentText" presStyleLbl="node1" presStyleIdx="1" presStyleCnt="3" custLinFactX="-100000" custLinFactNeighborX="-160420" custLinFactNeighborY="20896">
        <dgm:presLayoutVars>
          <dgm:chMax val="1"/>
          <dgm:bulletEnabled val="1"/>
        </dgm:presLayoutVars>
      </dgm:prSet>
      <dgm:spPr/>
    </dgm:pt>
    <dgm:pt modelId="{56E03F32-152B-4B65-9994-271043EC4B1F}" type="pres">
      <dgm:prSet presAssocID="{78E3CA76-B5E8-446F-A183-349EEBCB339A}" presName="aSpace" presStyleCnt="0"/>
      <dgm:spPr/>
    </dgm:pt>
    <dgm:pt modelId="{BC6E1CD5-7F42-4B77-A37E-FC1F35E5CA4A}" type="pres">
      <dgm:prSet presAssocID="{97BBF2DF-F903-409E-B953-BFD97E55E52C}" presName="compNode" presStyleCnt="0"/>
      <dgm:spPr/>
    </dgm:pt>
    <dgm:pt modelId="{132417B3-6D15-4113-83A6-973F947ED061}" type="pres">
      <dgm:prSet presAssocID="{97BBF2DF-F903-409E-B953-BFD97E55E52C}" presName="noGeometry" presStyleCnt="0"/>
      <dgm:spPr/>
    </dgm:pt>
    <dgm:pt modelId="{A391D43D-B684-4FA1-A85E-A64FC9AC2D04}" type="pres">
      <dgm:prSet presAssocID="{97BBF2DF-F903-409E-B953-BFD97E55E52C}" presName="childTextVisible" presStyleLbl="bgAccFollowNode1" presStyleIdx="2" presStyleCnt="3" custLinFactX="-29065" custLinFactNeighborX="-100000" custLinFactNeighborY="11069">
        <dgm:presLayoutVars>
          <dgm:bulletEnabled val="1"/>
        </dgm:presLayoutVars>
      </dgm:prSet>
      <dgm:spPr/>
    </dgm:pt>
    <dgm:pt modelId="{CF34B5C0-AEF3-41ED-AD40-2215C4165E29}" type="pres">
      <dgm:prSet presAssocID="{97BBF2DF-F903-409E-B953-BFD97E55E52C}" presName="childTextHidden" presStyleLbl="bgAccFollowNode1" presStyleIdx="2" presStyleCnt="3"/>
      <dgm:spPr/>
    </dgm:pt>
    <dgm:pt modelId="{20541D58-5925-456F-98A8-2F4732C723FF}" type="pres">
      <dgm:prSet presAssocID="{97BBF2DF-F903-409E-B953-BFD97E55E52C}" presName="parentText" presStyleLbl="node1" presStyleIdx="2" presStyleCnt="3" custLinFactX="-100000" custLinFactNeighborX="-166735" custLinFactNeighborY="19667">
        <dgm:presLayoutVars>
          <dgm:chMax val="1"/>
          <dgm:bulletEnabled val="1"/>
        </dgm:presLayoutVars>
      </dgm:prSet>
      <dgm:spPr/>
    </dgm:pt>
  </dgm:ptLst>
  <dgm:cxnLst>
    <dgm:cxn modelId="{25A1BC00-842A-41BB-822E-D736097475B6}" type="presOf" srcId="{77D39AB0-6036-4992-93B7-66617B4FE710}" destId="{95623AB5-7B65-44A2-B735-AD3B321EC039}" srcOrd="1" destOrd="3" presId="urn:microsoft.com/office/officeart/2005/8/layout/hProcess6"/>
    <dgm:cxn modelId="{DC13E205-06FC-4372-8EC8-8DC1D781CBA3}" srcId="{518AB340-3374-496C-844D-FB21EBC500AC}" destId="{209EAB95-9939-4FC7-9632-636D1FF136A3}" srcOrd="0" destOrd="0" parTransId="{04347D6B-A5F8-4E04-B9A9-8D9EA199D526}" sibTransId="{F2D7815C-DE63-4679-B8BB-CD77AB986B85}"/>
    <dgm:cxn modelId="{27478C0D-E995-432F-A4A5-34172A70B7F5}" type="presOf" srcId="{9B47854E-AAEA-4323-8B27-7A915E4E7869}" destId="{95623AB5-7B65-44A2-B735-AD3B321EC039}" srcOrd="1" destOrd="2" presId="urn:microsoft.com/office/officeart/2005/8/layout/hProcess6"/>
    <dgm:cxn modelId="{F2A77618-A784-4AB7-A7A4-BF6CD8126535}" type="presOf" srcId="{0E7048D6-ADFF-431E-9996-DB5C0DF955A3}" destId="{CF34B5C0-AEF3-41ED-AD40-2215C4165E29}" srcOrd="1" destOrd="2" presId="urn:microsoft.com/office/officeart/2005/8/layout/hProcess6"/>
    <dgm:cxn modelId="{2933A32B-0A3B-4E19-AAEB-16B506967A8A}" type="presOf" srcId="{24205B07-BFB5-45AF-AC54-155D31CCF110}" destId="{95623AB5-7B65-44A2-B735-AD3B321EC039}" srcOrd="1" destOrd="0" presId="urn:microsoft.com/office/officeart/2005/8/layout/hProcess6"/>
    <dgm:cxn modelId="{98625B36-9EBE-4EFB-97E7-75058D037E58}" type="presOf" srcId="{962D272D-65F7-4B93-9975-34650E615DF2}" destId="{A391D43D-B684-4FA1-A85E-A64FC9AC2D04}" srcOrd="0" destOrd="3" presId="urn:microsoft.com/office/officeart/2005/8/layout/hProcess6"/>
    <dgm:cxn modelId="{A9E09542-7222-4238-9C25-FA9EC74E9086}" srcId="{33D0F46F-4AE8-45DA-AD66-3F24C9D8447D}" destId="{78E3CA76-B5E8-446F-A183-349EEBCB339A}" srcOrd="1" destOrd="0" parTransId="{18DD45DF-82B7-40E4-B154-42D197D6B4EE}" sibTransId="{9F8D3828-D398-4AD3-AFC1-058EEBAFD2D4}"/>
    <dgm:cxn modelId="{4CC11864-8031-4CA7-88D3-3493C409DB09}" srcId="{97BBF2DF-F903-409E-B953-BFD97E55E52C}" destId="{0E7048D6-ADFF-431E-9996-DB5C0DF955A3}" srcOrd="2" destOrd="0" parTransId="{B0A04CAA-D747-4602-B757-E52E7C8F4D6E}" sibTransId="{E68C69CC-38F1-4101-92FE-D219122E4779}"/>
    <dgm:cxn modelId="{83616944-7338-404D-9A07-20A7F1A76C20}" type="presOf" srcId="{469FD961-01AF-45CE-B515-2DFBE2D6B978}" destId="{A391D43D-B684-4FA1-A85E-A64FC9AC2D04}" srcOrd="0" destOrd="0" presId="urn:microsoft.com/office/officeart/2005/8/layout/hProcess6"/>
    <dgm:cxn modelId="{CFB2AA45-496B-46BA-A1BE-B860DB09C2C5}" srcId="{97BBF2DF-F903-409E-B953-BFD97E55E52C}" destId="{7BEB1C3E-6FAB-473B-8908-7D553EC30FAB}" srcOrd="4" destOrd="0" parTransId="{B0E23B77-4B4D-4C7D-AFC4-437AF40C4398}" sibTransId="{75B4BC5C-042C-4267-93B4-869B63D1D3B1}"/>
    <dgm:cxn modelId="{40A3EE67-5868-4E7A-9B4E-9A6A83E7A9F9}" srcId="{78E3CA76-B5E8-446F-A183-349EEBCB339A}" destId="{77D39AB0-6036-4992-93B7-66617B4FE710}" srcOrd="3" destOrd="0" parTransId="{AE8A0A24-F2D2-465F-987F-02D315504D58}" sibTransId="{E3A6B486-FAB8-481D-8910-E80C9BB6A3D5}"/>
    <dgm:cxn modelId="{CCD10A48-5A50-435C-8A70-DFD34ACE32FB}" type="presOf" srcId="{11A6B492-BA48-49B7-84F5-ECB0CE0B2775}" destId="{16EBD6F6-0BC7-4362-99E5-C39C1231E90D}" srcOrd="0" destOrd="1" presId="urn:microsoft.com/office/officeart/2005/8/layout/hProcess6"/>
    <dgm:cxn modelId="{C1709F68-D775-4A5F-B126-3486A93CF3BD}" srcId="{78E3CA76-B5E8-446F-A183-349EEBCB339A}" destId="{24205B07-BFB5-45AF-AC54-155D31CCF110}" srcOrd="0" destOrd="0" parTransId="{99CCFBFD-B020-426E-8437-F538C321FB77}" sibTransId="{7D5CA32C-0071-480B-A7BA-E97049AA7FDB}"/>
    <dgm:cxn modelId="{FF74CF6D-021A-432D-A7C6-E427E5F96861}" srcId="{78E3CA76-B5E8-446F-A183-349EEBCB339A}" destId="{11A6B492-BA48-49B7-84F5-ECB0CE0B2775}" srcOrd="1" destOrd="0" parTransId="{3DE23DC9-7FF9-4AA9-AF15-F5DEE473F50F}" sibTransId="{2D55A664-160C-4524-81B1-28BCFC92F2C5}"/>
    <dgm:cxn modelId="{D6B07453-07EE-49B3-BE15-D2FB1314F86A}" type="presOf" srcId="{0E7048D6-ADFF-431E-9996-DB5C0DF955A3}" destId="{A391D43D-B684-4FA1-A85E-A64FC9AC2D04}" srcOrd="0" destOrd="2" presId="urn:microsoft.com/office/officeart/2005/8/layout/hProcess6"/>
    <dgm:cxn modelId="{92C65C58-5B9D-471F-B48F-7AAF43694022}" type="presOf" srcId="{209EAB95-9939-4FC7-9632-636D1FF136A3}" destId="{563D53B4-C562-4A6F-92FD-4D30274597B0}" srcOrd="0" destOrd="0" presId="urn:microsoft.com/office/officeart/2005/8/layout/hProcess6"/>
    <dgm:cxn modelId="{88C7817A-F41E-48BB-8C37-B8AFE50A9E8A}" type="presOf" srcId="{97BBF2DF-F903-409E-B953-BFD97E55E52C}" destId="{20541D58-5925-456F-98A8-2F4732C723FF}" srcOrd="0" destOrd="0" presId="urn:microsoft.com/office/officeart/2005/8/layout/hProcess6"/>
    <dgm:cxn modelId="{E0A6387B-69B2-4983-9A59-93B0EE80556B}" type="presOf" srcId="{2FB49F92-F15B-4DD0-AB28-38C99B298ABE}" destId="{A391D43D-B684-4FA1-A85E-A64FC9AC2D04}" srcOrd="0" destOrd="1" presId="urn:microsoft.com/office/officeart/2005/8/layout/hProcess6"/>
    <dgm:cxn modelId="{687B637B-8ED8-4C87-9784-4C750AF78EA8}" type="presOf" srcId="{7BEB1C3E-6FAB-473B-8908-7D553EC30FAB}" destId="{CF34B5C0-AEF3-41ED-AD40-2215C4165E29}" srcOrd="1" destOrd="4" presId="urn:microsoft.com/office/officeart/2005/8/layout/hProcess6"/>
    <dgm:cxn modelId="{A0275185-7853-4C1B-89D4-4B9D05534DCE}" srcId="{97BBF2DF-F903-409E-B953-BFD97E55E52C}" destId="{2FB49F92-F15B-4DD0-AB28-38C99B298ABE}" srcOrd="1" destOrd="0" parTransId="{449EA696-40F9-4210-94EA-2138DE36B56D}" sibTransId="{6B817F8C-0C43-4BE3-8749-9B10185328E4}"/>
    <dgm:cxn modelId="{83C98489-4D62-4A86-BA6D-D74F7433C05B}" srcId="{78E3CA76-B5E8-446F-A183-349EEBCB339A}" destId="{9B47854E-AAEA-4323-8B27-7A915E4E7869}" srcOrd="2" destOrd="0" parTransId="{F4B57D19-CE34-4785-90EC-71B8DF225433}" sibTransId="{5A560825-7871-4A2A-B5A9-E96D8F2C876D}"/>
    <dgm:cxn modelId="{91C4F490-6B8D-4E66-B388-9858D1624338}" type="presOf" srcId="{469FD961-01AF-45CE-B515-2DFBE2D6B978}" destId="{CF34B5C0-AEF3-41ED-AD40-2215C4165E29}" srcOrd="1" destOrd="0" presId="urn:microsoft.com/office/officeart/2005/8/layout/hProcess6"/>
    <dgm:cxn modelId="{F7908D97-DB1B-4A3B-8FFB-2451ABED40A5}" type="presOf" srcId="{78E3CA76-B5E8-446F-A183-349EEBCB339A}" destId="{258B7277-157D-4EFB-99A0-F9B460DFA2B9}" srcOrd="0" destOrd="0" presId="urn:microsoft.com/office/officeart/2005/8/layout/hProcess6"/>
    <dgm:cxn modelId="{46CB7D9A-689B-45B6-BACE-CC09F1FBC3D6}" srcId="{97BBF2DF-F903-409E-B953-BFD97E55E52C}" destId="{962D272D-65F7-4B93-9975-34650E615DF2}" srcOrd="3" destOrd="0" parTransId="{F4241BEE-CED4-4CFC-BD26-F47CC1C5422C}" sibTransId="{B74F4B80-1012-479E-82E8-0AFD4E8E73D9}"/>
    <dgm:cxn modelId="{45335CA5-088D-4752-8683-8FB1A0DD6165}" type="presOf" srcId="{33D0F46F-4AE8-45DA-AD66-3F24C9D8447D}" destId="{F58C5672-8CD9-4024-ADDB-1B09BC8A2E81}" srcOrd="0" destOrd="0" presId="urn:microsoft.com/office/officeart/2005/8/layout/hProcess6"/>
    <dgm:cxn modelId="{103300AC-8F92-4536-BB05-9033D08A1962}" type="presOf" srcId="{77D39AB0-6036-4992-93B7-66617B4FE710}" destId="{16EBD6F6-0BC7-4362-99E5-C39C1231E90D}" srcOrd="0" destOrd="3" presId="urn:microsoft.com/office/officeart/2005/8/layout/hProcess6"/>
    <dgm:cxn modelId="{F725BAC2-2D04-4BCE-A837-C5EB6B82D7DF}" type="presOf" srcId="{962D272D-65F7-4B93-9975-34650E615DF2}" destId="{CF34B5C0-AEF3-41ED-AD40-2215C4165E29}" srcOrd="1" destOrd="3" presId="urn:microsoft.com/office/officeart/2005/8/layout/hProcess6"/>
    <dgm:cxn modelId="{EA6C86C5-1831-4A06-B124-AF0E8DA05198}" type="presOf" srcId="{9B47854E-AAEA-4323-8B27-7A915E4E7869}" destId="{16EBD6F6-0BC7-4362-99E5-C39C1231E90D}" srcOrd="0" destOrd="2" presId="urn:microsoft.com/office/officeart/2005/8/layout/hProcess6"/>
    <dgm:cxn modelId="{CF8E61C6-73A9-473B-8BA4-1DCFFF8C1DF5}" type="presOf" srcId="{11A6B492-BA48-49B7-84F5-ECB0CE0B2775}" destId="{95623AB5-7B65-44A2-B735-AD3B321EC039}" srcOrd="1" destOrd="1" presId="urn:microsoft.com/office/officeart/2005/8/layout/hProcess6"/>
    <dgm:cxn modelId="{F60A3EC9-024D-49B5-9AC2-A56AB27D53EB}" type="presOf" srcId="{24205B07-BFB5-45AF-AC54-155D31CCF110}" destId="{16EBD6F6-0BC7-4362-99E5-C39C1231E90D}" srcOrd="0" destOrd="0" presId="urn:microsoft.com/office/officeart/2005/8/layout/hProcess6"/>
    <dgm:cxn modelId="{9E262BD7-0BAF-4A2D-8446-59F813C3D0DC}" type="presOf" srcId="{209EAB95-9939-4FC7-9632-636D1FF136A3}" destId="{C07B13ED-852B-4C30-9A03-214400579E1E}" srcOrd="1" destOrd="0" presId="urn:microsoft.com/office/officeart/2005/8/layout/hProcess6"/>
    <dgm:cxn modelId="{AB4E60E8-BD87-422E-A604-67B55740BE0C}" type="presOf" srcId="{518AB340-3374-496C-844D-FB21EBC500AC}" destId="{401379DA-2B71-4E86-A982-45870B9C190A}" srcOrd="0" destOrd="0" presId="urn:microsoft.com/office/officeart/2005/8/layout/hProcess6"/>
    <dgm:cxn modelId="{E21159E8-47E3-4FE6-ABAE-125E9F7403B8}" srcId="{33D0F46F-4AE8-45DA-AD66-3F24C9D8447D}" destId="{518AB340-3374-496C-844D-FB21EBC500AC}" srcOrd="0" destOrd="0" parTransId="{0EABA56C-670F-4914-9160-41BE50367605}" sibTransId="{67DDCC0A-5122-4731-ADAB-F0CA506DC5BD}"/>
    <dgm:cxn modelId="{E2EBB4EB-4820-4BE5-929F-812038AAD332}" type="presOf" srcId="{2FB49F92-F15B-4DD0-AB28-38C99B298ABE}" destId="{CF34B5C0-AEF3-41ED-AD40-2215C4165E29}" srcOrd="1" destOrd="1" presId="urn:microsoft.com/office/officeart/2005/8/layout/hProcess6"/>
    <dgm:cxn modelId="{041CF3EE-E3B4-4ECD-A435-5C926B776532}" type="presOf" srcId="{7BEB1C3E-6FAB-473B-8908-7D553EC30FAB}" destId="{A391D43D-B684-4FA1-A85E-A64FC9AC2D04}" srcOrd="0" destOrd="4" presId="urn:microsoft.com/office/officeart/2005/8/layout/hProcess6"/>
    <dgm:cxn modelId="{1DCD79F3-22EB-4ADE-A73F-E67620C72B38}" srcId="{97BBF2DF-F903-409E-B953-BFD97E55E52C}" destId="{469FD961-01AF-45CE-B515-2DFBE2D6B978}" srcOrd="0" destOrd="0" parTransId="{D987B8E3-5F1A-4E58-A8BD-B9CF0E27A21C}" sibTransId="{DAF9569F-603F-42C7-8FF4-203EC8780D83}"/>
    <dgm:cxn modelId="{D18360F8-E1B7-4416-B64A-7045A4EE31E6}" srcId="{33D0F46F-4AE8-45DA-AD66-3F24C9D8447D}" destId="{97BBF2DF-F903-409E-B953-BFD97E55E52C}" srcOrd="2" destOrd="0" parTransId="{A4ABC122-BE21-4088-9040-EDE1E8F83D63}" sibTransId="{8FB34B38-3DDC-435A-97BB-DA9C99DD9716}"/>
    <dgm:cxn modelId="{B06C9F6E-1315-49A1-80A4-216DEE57D49A}" type="presParOf" srcId="{F58C5672-8CD9-4024-ADDB-1B09BC8A2E81}" destId="{CBE6BE3D-DA2C-4776-A2CF-2CC74DCECC96}" srcOrd="0" destOrd="0" presId="urn:microsoft.com/office/officeart/2005/8/layout/hProcess6"/>
    <dgm:cxn modelId="{628FC786-5DF2-42B4-AE6A-FDA6D08B2130}" type="presParOf" srcId="{CBE6BE3D-DA2C-4776-A2CF-2CC74DCECC96}" destId="{51804B06-C90F-447E-A7FF-3DB66DFE34DE}" srcOrd="0" destOrd="0" presId="urn:microsoft.com/office/officeart/2005/8/layout/hProcess6"/>
    <dgm:cxn modelId="{24A5553E-C345-4CAA-AD02-7EFE59D84D28}" type="presParOf" srcId="{CBE6BE3D-DA2C-4776-A2CF-2CC74DCECC96}" destId="{563D53B4-C562-4A6F-92FD-4D30274597B0}" srcOrd="1" destOrd="0" presId="urn:microsoft.com/office/officeart/2005/8/layout/hProcess6"/>
    <dgm:cxn modelId="{FC62DF46-359D-4C84-BE9A-9669AEBE4136}" type="presParOf" srcId="{CBE6BE3D-DA2C-4776-A2CF-2CC74DCECC96}" destId="{C07B13ED-852B-4C30-9A03-214400579E1E}" srcOrd="2" destOrd="0" presId="urn:microsoft.com/office/officeart/2005/8/layout/hProcess6"/>
    <dgm:cxn modelId="{0B298CDF-2525-46CB-AE4F-AC1A3ADC9282}" type="presParOf" srcId="{CBE6BE3D-DA2C-4776-A2CF-2CC74DCECC96}" destId="{401379DA-2B71-4E86-A982-45870B9C190A}" srcOrd="3" destOrd="0" presId="urn:microsoft.com/office/officeart/2005/8/layout/hProcess6"/>
    <dgm:cxn modelId="{7999EF55-B5F8-4C11-80FF-4D40F060B8BC}" type="presParOf" srcId="{F58C5672-8CD9-4024-ADDB-1B09BC8A2E81}" destId="{0997CE98-E46E-4D35-8A71-C6DB9F3BD18F}" srcOrd="1" destOrd="0" presId="urn:microsoft.com/office/officeart/2005/8/layout/hProcess6"/>
    <dgm:cxn modelId="{AF9A1E91-BF6C-435C-A8C5-1A126B352570}" type="presParOf" srcId="{F58C5672-8CD9-4024-ADDB-1B09BC8A2E81}" destId="{C2989BC9-7EA1-46C5-964E-5C8BDC4F5492}" srcOrd="2" destOrd="0" presId="urn:microsoft.com/office/officeart/2005/8/layout/hProcess6"/>
    <dgm:cxn modelId="{ADD01856-70D0-4A47-A9D1-52F1D6B4017E}" type="presParOf" srcId="{C2989BC9-7EA1-46C5-964E-5C8BDC4F5492}" destId="{BA7D358F-2949-4717-97EB-54FE385CD7F0}" srcOrd="0" destOrd="0" presId="urn:microsoft.com/office/officeart/2005/8/layout/hProcess6"/>
    <dgm:cxn modelId="{D452ED8E-90A2-457A-8FBB-71DE95991AD9}" type="presParOf" srcId="{C2989BC9-7EA1-46C5-964E-5C8BDC4F5492}" destId="{16EBD6F6-0BC7-4362-99E5-C39C1231E90D}" srcOrd="1" destOrd="0" presId="urn:microsoft.com/office/officeart/2005/8/layout/hProcess6"/>
    <dgm:cxn modelId="{7DC72327-3004-4856-86A9-6678CC6B7D69}" type="presParOf" srcId="{C2989BC9-7EA1-46C5-964E-5C8BDC4F5492}" destId="{95623AB5-7B65-44A2-B735-AD3B321EC039}" srcOrd="2" destOrd="0" presId="urn:microsoft.com/office/officeart/2005/8/layout/hProcess6"/>
    <dgm:cxn modelId="{253E2C72-9BD1-4514-9873-73DC80789906}" type="presParOf" srcId="{C2989BC9-7EA1-46C5-964E-5C8BDC4F5492}" destId="{258B7277-157D-4EFB-99A0-F9B460DFA2B9}" srcOrd="3" destOrd="0" presId="urn:microsoft.com/office/officeart/2005/8/layout/hProcess6"/>
    <dgm:cxn modelId="{D5C1DCB8-F129-402E-8C75-AF5D551CE21D}" type="presParOf" srcId="{F58C5672-8CD9-4024-ADDB-1B09BC8A2E81}" destId="{56E03F32-152B-4B65-9994-271043EC4B1F}" srcOrd="3" destOrd="0" presId="urn:microsoft.com/office/officeart/2005/8/layout/hProcess6"/>
    <dgm:cxn modelId="{C9747F77-7993-41A9-85D8-1F2168FB9216}" type="presParOf" srcId="{F58C5672-8CD9-4024-ADDB-1B09BC8A2E81}" destId="{BC6E1CD5-7F42-4B77-A37E-FC1F35E5CA4A}" srcOrd="4" destOrd="0" presId="urn:microsoft.com/office/officeart/2005/8/layout/hProcess6"/>
    <dgm:cxn modelId="{5FDA8515-FEB7-4F59-87FF-8BACEDB5B1E4}" type="presParOf" srcId="{BC6E1CD5-7F42-4B77-A37E-FC1F35E5CA4A}" destId="{132417B3-6D15-4113-83A6-973F947ED061}" srcOrd="0" destOrd="0" presId="urn:microsoft.com/office/officeart/2005/8/layout/hProcess6"/>
    <dgm:cxn modelId="{183F0DB1-6623-48B2-B161-1E4580088916}" type="presParOf" srcId="{BC6E1CD5-7F42-4B77-A37E-FC1F35E5CA4A}" destId="{A391D43D-B684-4FA1-A85E-A64FC9AC2D04}" srcOrd="1" destOrd="0" presId="urn:microsoft.com/office/officeart/2005/8/layout/hProcess6"/>
    <dgm:cxn modelId="{0CC5CC77-9A07-4B2E-B07A-34B7DA9B27ED}" type="presParOf" srcId="{BC6E1CD5-7F42-4B77-A37E-FC1F35E5CA4A}" destId="{CF34B5C0-AEF3-41ED-AD40-2215C4165E29}" srcOrd="2" destOrd="0" presId="urn:microsoft.com/office/officeart/2005/8/layout/hProcess6"/>
    <dgm:cxn modelId="{5D09DAF3-1032-46CC-8059-910E374EE70C}" type="presParOf" srcId="{BC6E1CD5-7F42-4B77-A37E-FC1F35E5CA4A}" destId="{20541D58-5925-456F-98A8-2F4732C723F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D3D8B-F1F4-4DE3-AFAF-EAAD6CD81F0D}">
      <dsp:nvSpPr>
        <dsp:cNvPr id="0" name=""/>
        <dsp:cNvSpPr/>
      </dsp:nvSpPr>
      <dsp:spPr>
        <a:xfrm>
          <a:off x="1891129" y="0"/>
          <a:ext cx="1510523" cy="982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DDCE9-922A-4B7D-846C-13BF5E07A6ED}">
      <dsp:nvSpPr>
        <dsp:cNvPr id="0" name=""/>
        <dsp:cNvSpPr/>
      </dsp:nvSpPr>
      <dsp:spPr>
        <a:xfrm>
          <a:off x="488500" y="1078645"/>
          <a:ext cx="4315781" cy="421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i-FI" sz="2600" kern="1200"/>
            <a:t>Miksi asiakas valitsee meidät?</a:t>
          </a:r>
          <a:endParaRPr lang="en-US" sz="2600" kern="1200"/>
        </a:p>
      </dsp:txBody>
      <dsp:txXfrm>
        <a:off x="488500" y="1078645"/>
        <a:ext cx="4315781" cy="421218"/>
      </dsp:txXfrm>
    </dsp:sp>
    <dsp:sp modelId="{ECCD011C-2C7B-43B1-AAD1-017E03F506CB}">
      <dsp:nvSpPr>
        <dsp:cNvPr id="0" name=""/>
        <dsp:cNvSpPr/>
      </dsp:nvSpPr>
      <dsp:spPr>
        <a:xfrm>
          <a:off x="488500" y="1544423"/>
          <a:ext cx="4315781" cy="1879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Asiakaspalvelukokemus       suosittelu (puskaradio)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Sijainti &amp; ilmaiset tilavat parkkipaikat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Monipuoliset mailapeli mahdollisuudet (sulkapallo, </a:t>
          </a:r>
          <a:r>
            <a:rPr lang="fi-FI" sz="1700" kern="1200" dirty="0" err="1"/>
            <a:t>padel</a:t>
          </a:r>
          <a:r>
            <a:rPr lang="fi-FI" sz="1700" kern="1200" dirty="0"/>
            <a:t>, tennis, squash, pingis, sähly, </a:t>
          </a:r>
          <a:r>
            <a:rPr lang="fi-FI" sz="1700" kern="1200" dirty="0" err="1"/>
            <a:t>pickleball</a:t>
          </a:r>
          <a:r>
            <a:rPr lang="fi-FI" sz="1700" kern="1200" dirty="0"/>
            <a:t>, </a:t>
          </a:r>
          <a:r>
            <a:rPr lang="fi-FI" sz="1700" kern="1200" dirty="0" err="1"/>
            <a:t>racketball</a:t>
          </a:r>
          <a:r>
            <a:rPr lang="fi-FI" sz="1700" kern="1200" dirty="0"/>
            <a:t>)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Siistit ja ilmavat keilahallit ja hyvät puitteet kilpakeilailuun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Hyvät Saunat (pukuhuoneissa+ saunakabinetti)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Ei örveltäjiä vklp (lapsiperheet)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Oston Helppous</a:t>
          </a:r>
          <a:endParaRPr lang="en-US" sz="1700" kern="1200"/>
        </a:p>
      </dsp:txBody>
      <dsp:txXfrm>
        <a:off x="488500" y="1544423"/>
        <a:ext cx="4315781" cy="1879683"/>
      </dsp:txXfrm>
    </dsp:sp>
    <dsp:sp modelId="{32F4FE2A-131D-4A19-A58D-721753EBE851}">
      <dsp:nvSpPr>
        <dsp:cNvPr id="0" name=""/>
        <dsp:cNvSpPr/>
      </dsp:nvSpPr>
      <dsp:spPr>
        <a:xfrm>
          <a:off x="6962172" y="0"/>
          <a:ext cx="1510523" cy="982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AB52BC-8710-4013-8614-9ACA3F84183C}">
      <dsp:nvSpPr>
        <dsp:cNvPr id="0" name=""/>
        <dsp:cNvSpPr/>
      </dsp:nvSpPr>
      <dsp:spPr>
        <a:xfrm>
          <a:off x="5559543" y="1078645"/>
          <a:ext cx="4315781" cy="421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i-FI" sz="2600" kern="1200"/>
            <a:t>Entä kilpailijan ?</a:t>
          </a:r>
          <a:endParaRPr lang="en-US" sz="2600" kern="1200"/>
        </a:p>
      </dsp:txBody>
      <dsp:txXfrm>
        <a:off x="5559543" y="1078645"/>
        <a:ext cx="4315781" cy="421218"/>
      </dsp:txXfrm>
    </dsp:sp>
    <dsp:sp modelId="{E0AEBFC5-C9FD-4BBA-8D29-726E15C5BBF6}">
      <dsp:nvSpPr>
        <dsp:cNvPr id="0" name=""/>
        <dsp:cNvSpPr/>
      </dsp:nvSpPr>
      <dsp:spPr>
        <a:xfrm>
          <a:off x="5559543" y="1544423"/>
          <a:ext cx="4315781" cy="1879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Kuntosalia kaipaavat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Palvelu/ huono kokemus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Kaukana keskustasta, sijainti parempi ilman autoa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Tarjoushaukat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Yksi laji esim. vain </a:t>
          </a:r>
          <a:r>
            <a:rPr lang="fi-FI" sz="1700" kern="1200" dirty="0" err="1"/>
            <a:t>padel</a:t>
          </a:r>
          <a:endParaRPr lang="fi-FI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5559543" y="1544423"/>
        <a:ext cx="4315781" cy="1879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CADFE-A49D-4D0E-B161-8C0F89EE959A}">
      <dsp:nvSpPr>
        <dsp:cNvPr id="0" name=""/>
        <dsp:cNvSpPr/>
      </dsp:nvSpPr>
      <dsp:spPr>
        <a:xfrm>
          <a:off x="0" y="23043"/>
          <a:ext cx="10363826" cy="1140750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5000" kern="1200" dirty="0"/>
            <a:t>MARKKINOINTIVIDEON PÄIVITYS</a:t>
          </a:r>
        </a:p>
      </dsp:txBody>
      <dsp:txXfrm>
        <a:off x="55687" y="78730"/>
        <a:ext cx="10252452" cy="1029376"/>
      </dsp:txXfrm>
    </dsp:sp>
    <dsp:sp modelId="{9DC934C7-4CAA-4985-BF64-7B81186C6824}">
      <dsp:nvSpPr>
        <dsp:cNvPr id="0" name=""/>
        <dsp:cNvSpPr/>
      </dsp:nvSpPr>
      <dsp:spPr>
        <a:xfrm>
          <a:off x="0" y="1307794"/>
          <a:ext cx="10363826" cy="1140750"/>
        </a:xfrm>
        <a:prstGeom prst="roundRect">
          <a:avLst/>
        </a:prstGeom>
        <a:solidFill>
          <a:schemeClr val="accent5">
            <a:shade val="80000"/>
            <a:hueOff val="-215669"/>
            <a:satOff val="-4988"/>
            <a:lumOff val="141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5000" kern="1200" dirty="0"/>
            <a:t>TEAM-TYÖ &amp; LISÄMYYNTI</a:t>
          </a:r>
        </a:p>
      </dsp:txBody>
      <dsp:txXfrm>
        <a:off x="55687" y="1363481"/>
        <a:ext cx="10252452" cy="1029376"/>
      </dsp:txXfrm>
    </dsp:sp>
    <dsp:sp modelId="{5CA09324-0E31-4F58-9188-C1F4BFD6016F}">
      <dsp:nvSpPr>
        <dsp:cNvPr id="0" name=""/>
        <dsp:cNvSpPr/>
      </dsp:nvSpPr>
      <dsp:spPr>
        <a:xfrm>
          <a:off x="0" y="2555220"/>
          <a:ext cx="10363826" cy="1140750"/>
        </a:xfrm>
        <a:prstGeom prst="roundRect">
          <a:avLst/>
        </a:prstGeom>
        <a:solidFill>
          <a:schemeClr val="accent5">
            <a:shade val="80000"/>
            <a:hueOff val="-431338"/>
            <a:satOff val="-9977"/>
            <a:lumOff val="2834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5000" kern="1200" dirty="0"/>
            <a:t>WISE PLATFORM KEHITYS</a:t>
          </a:r>
        </a:p>
      </dsp:txBody>
      <dsp:txXfrm>
        <a:off x="55687" y="2610907"/>
        <a:ext cx="10252452" cy="10293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D53B4-C562-4A6F-92FD-4D30274597B0}">
      <dsp:nvSpPr>
        <dsp:cNvPr id="0" name=""/>
        <dsp:cNvSpPr/>
      </dsp:nvSpPr>
      <dsp:spPr>
        <a:xfrm>
          <a:off x="8688711" y="2351450"/>
          <a:ext cx="3018184" cy="26382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i-FI" sz="1100" kern="1200" dirty="0"/>
            <a:t>KANNATTAVUUS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i-FI" sz="1100" kern="1200" dirty="0"/>
            <a:t>BUDJETOINTI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i-FI" sz="1100" kern="1200" dirty="0"/>
            <a:t>JOHTORYHMÄN TEAM TYÖ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i-FI" sz="1100" kern="1200" dirty="0"/>
            <a:t>VIIHTYVYYS JA PINTOJEN UUDISTAMINEN</a:t>
          </a:r>
        </a:p>
      </dsp:txBody>
      <dsp:txXfrm>
        <a:off x="9443257" y="2747191"/>
        <a:ext cx="1471365" cy="1846790"/>
      </dsp:txXfrm>
    </dsp:sp>
    <dsp:sp modelId="{401379DA-2B71-4E86-A982-45870B9C190A}">
      <dsp:nvSpPr>
        <dsp:cNvPr id="0" name=""/>
        <dsp:cNvSpPr/>
      </dsp:nvSpPr>
      <dsp:spPr>
        <a:xfrm>
          <a:off x="7796570" y="2859951"/>
          <a:ext cx="1509092" cy="15090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/>
            <a:t>LIIKEVAIHDON NOUSU</a:t>
          </a:r>
        </a:p>
      </dsp:txBody>
      <dsp:txXfrm>
        <a:off x="8017571" y="3080952"/>
        <a:ext cx="1067090" cy="1067090"/>
      </dsp:txXfrm>
    </dsp:sp>
    <dsp:sp modelId="{16EBD6F6-0BC7-4362-99E5-C39C1231E90D}">
      <dsp:nvSpPr>
        <dsp:cNvPr id="0" name=""/>
        <dsp:cNvSpPr/>
      </dsp:nvSpPr>
      <dsp:spPr>
        <a:xfrm>
          <a:off x="863272" y="2443763"/>
          <a:ext cx="3018184" cy="26382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 dirty="0"/>
            <a:t>JATKUVAT PROSESSIT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 dirty="0"/>
            <a:t>VUOSIKELLO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 dirty="0"/>
            <a:t>ASIAKASPALVELUN LAATU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 dirty="0"/>
            <a:t>WORK SHOPIT &amp; KOULUTUKSET</a:t>
          </a:r>
        </a:p>
      </dsp:txBody>
      <dsp:txXfrm>
        <a:off x="1617818" y="2839504"/>
        <a:ext cx="1471365" cy="1846790"/>
      </dsp:txXfrm>
    </dsp:sp>
    <dsp:sp modelId="{258B7277-157D-4EFB-99A0-F9B460DFA2B9}">
      <dsp:nvSpPr>
        <dsp:cNvPr id="0" name=""/>
        <dsp:cNvSpPr/>
      </dsp:nvSpPr>
      <dsp:spPr>
        <a:xfrm>
          <a:off x="37105" y="2989793"/>
          <a:ext cx="1509092" cy="15090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/>
            <a:t>MYYNNIN &amp; MARKKINOINNIN PYSYVYYS</a:t>
          </a:r>
        </a:p>
      </dsp:txBody>
      <dsp:txXfrm>
        <a:off x="258106" y="3210794"/>
        <a:ext cx="1067090" cy="1067090"/>
      </dsp:txXfrm>
    </dsp:sp>
    <dsp:sp modelId="{A391D43D-B684-4FA1-A85E-A64FC9AC2D04}">
      <dsp:nvSpPr>
        <dsp:cNvPr id="0" name=""/>
        <dsp:cNvSpPr/>
      </dsp:nvSpPr>
      <dsp:spPr>
        <a:xfrm>
          <a:off x="4787576" y="2401894"/>
          <a:ext cx="3018184" cy="26382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 dirty="0"/>
            <a:t>HUTUNKI- APP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 dirty="0"/>
            <a:t>ASIAKASTYYTYVÄISYYS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 dirty="0"/>
            <a:t>USKOLLISET ASIAKKAAT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 dirty="0"/>
            <a:t>TAPAHTUMAT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100" kern="1200" dirty="0"/>
            <a:t>UUTISKIRJEET &amp; EDUT</a:t>
          </a:r>
        </a:p>
      </dsp:txBody>
      <dsp:txXfrm>
        <a:off x="5542122" y="2797635"/>
        <a:ext cx="1471365" cy="1846790"/>
      </dsp:txXfrm>
    </dsp:sp>
    <dsp:sp modelId="{20541D58-5925-456F-98A8-2F4732C723FF}">
      <dsp:nvSpPr>
        <dsp:cNvPr id="0" name=""/>
        <dsp:cNvSpPr/>
      </dsp:nvSpPr>
      <dsp:spPr>
        <a:xfrm>
          <a:off x="3903172" y="2971247"/>
          <a:ext cx="1509092" cy="15090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/>
            <a:t>KANTA-ASIAKASKUNTA</a:t>
          </a:r>
        </a:p>
      </dsp:txBody>
      <dsp:txXfrm>
        <a:off x="4124173" y="3192248"/>
        <a:ext cx="1067090" cy="1067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68C6385-AF19-4CB9-BE39-5D655C3B0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6BE4FBEF-7878-4089-B7C3-592ECF84E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F7806F95-F925-46A0-909A-AE3433E35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42" y="1318635"/>
            <a:ext cx="5772747" cy="1746255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Kuva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B512BB1-1A4B-4CC8-82C4-8F15F11D5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830" y="1250665"/>
            <a:ext cx="4173166" cy="180489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D07B6DE-7663-4467-ABD7-8B76677D9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35211" y="3764129"/>
            <a:ext cx="10916365" cy="1637306"/>
          </a:xfrm>
        </p:spPr>
        <p:txBody>
          <a:bodyPr>
            <a:normAutofit/>
          </a:bodyPr>
          <a:lstStyle/>
          <a:p>
            <a:r>
              <a:rPr lang="fi-FI">
                <a:latin typeface="Abadi" panose="020B0604020104020204" pitchFamily="34" charset="0"/>
              </a:rPr>
              <a:t>Myynnin, markkinoinnin ja asiakkuuksien strateginen kehitys</a:t>
            </a:r>
          </a:p>
        </p:txBody>
      </p:sp>
    </p:spTree>
    <p:extLst>
      <p:ext uri="{BB962C8B-B14F-4D97-AF65-F5344CB8AC3E}">
        <p14:creationId xmlns:p14="http://schemas.microsoft.com/office/powerpoint/2010/main" val="84149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117B24F-0AF5-9D31-47A0-C075B0618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37" y="704850"/>
            <a:ext cx="755332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4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badi" panose="020B0604020104020204" pitchFamily="34" charset="0"/>
              </a:rPr>
              <a:t>LISÄMYYNNIN MERKITYS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661847" y="2031190"/>
            <a:ext cx="10363826" cy="34241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u="sng" dirty="0">
                <a:latin typeface="Abadi" panose="020B0604020104020204" pitchFamily="34" charset="0"/>
              </a:rPr>
              <a:t>NOPEA</a:t>
            </a:r>
            <a:r>
              <a:rPr lang="fi-FI" dirty="0">
                <a:latin typeface="Abadi" panose="020B0604020104020204" pitchFamily="34" charset="0"/>
              </a:rPr>
              <a:t> VAIKUTUS LIIKEVAIHTOON     ASIAKASPALVELUKOKEMUS PAREMPI- </a:t>
            </a:r>
            <a:r>
              <a:rPr lang="fi-FI" u="sng" dirty="0">
                <a:latin typeface="Abadi" panose="020B0604020104020204" pitchFamily="34" charset="0"/>
              </a:rPr>
              <a:t>HENKILÖKOHTAINEN PALVELU. Pro shop mestarimyyjä </a:t>
            </a:r>
            <a:r>
              <a:rPr lang="fi-FI" u="sng" dirty="0" err="1">
                <a:latin typeface="Abadi" panose="020B0604020104020204" pitchFamily="34" charset="0"/>
              </a:rPr>
              <a:t>work</a:t>
            </a:r>
            <a:r>
              <a:rPr lang="fi-FI" u="sng" dirty="0">
                <a:latin typeface="Abadi" panose="020B0604020104020204" pitchFamily="34" charset="0"/>
              </a:rPr>
              <a:t> shop 30.11.2022 klo </a:t>
            </a:r>
            <a:r>
              <a:rPr lang="fi-FI" u="sng">
                <a:latin typeface="Abadi" panose="020B0604020104020204" pitchFamily="34" charset="0"/>
              </a:rPr>
              <a:t>8.30 alkaen.</a:t>
            </a:r>
            <a:endParaRPr lang="fi-FI" u="sng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fi-FI" dirty="0">
              <a:solidFill>
                <a:srgbClr val="C00000"/>
              </a:solidFill>
            </a:endParaRPr>
          </a:p>
          <a:p>
            <a:pPr algn="ctr"/>
            <a:r>
              <a:rPr lang="fi-FI" dirty="0">
                <a:latin typeface="Abadi" panose="020B0604020104020204" pitchFamily="34" charset="0"/>
              </a:rPr>
              <a:t>ASIAKKAAN LUKEMINEN</a:t>
            </a:r>
          </a:p>
          <a:p>
            <a:pPr algn="ctr"/>
            <a:r>
              <a:rPr lang="fi-FI" dirty="0">
                <a:latin typeface="Abadi" panose="020B0604020104020204" pitchFamily="34" charset="0"/>
              </a:rPr>
              <a:t>SUOSITTELU</a:t>
            </a:r>
          </a:p>
          <a:p>
            <a:pPr algn="ctr"/>
            <a:r>
              <a:rPr lang="fi-FI" dirty="0">
                <a:latin typeface="Abadi" panose="020B0604020104020204" pitchFamily="34" charset="0"/>
              </a:rPr>
              <a:t>HUOLEHTIMINEN</a:t>
            </a:r>
          </a:p>
          <a:p>
            <a:pPr algn="ctr"/>
            <a:r>
              <a:rPr lang="fi-FI" dirty="0">
                <a:latin typeface="Abadi" panose="020B0604020104020204" pitchFamily="34" charset="0"/>
              </a:rPr>
              <a:t>KESKUSTELEMINEN</a:t>
            </a:r>
          </a:p>
          <a:p>
            <a:pPr algn="ctr"/>
            <a:r>
              <a:rPr lang="fi-FI" dirty="0">
                <a:latin typeface="Abadi" panose="020B0604020104020204" pitchFamily="34" charset="0"/>
              </a:rPr>
              <a:t>OMA ASIANTUNTIJUUS</a:t>
            </a:r>
          </a:p>
          <a:p>
            <a:endParaRPr lang="fi-FI" dirty="0">
              <a:solidFill>
                <a:srgbClr val="C00000"/>
              </a:solidFill>
            </a:endParaRPr>
          </a:p>
          <a:p>
            <a:endParaRPr lang="fi-FI" dirty="0">
              <a:solidFill>
                <a:srgbClr val="C00000"/>
              </a:solidFill>
            </a:endParaRPr>
          </a:p>
        </p:txBody>
      </p:sp>
      <p:sp>
        <p:nvSpPr>
          <p:cNvPr id="4" name="Nuoli oikealle 3"/>
          <p:cNvSpPr/>
          <p:nvPr/>
        </p:nvSpPr>
        <p:spPr>
          <a:xfrm>
            <a:off x="4376852" y="2153116"/>
            <a:ext cx="264806" cy="164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23502FF-38C9-452E-96A8-78405813E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2" y="251760"/>
            <a:ext cx="11906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r="41584" b="1"/>
          <a:stretch/>
        </p:blipFill>
        <p:spPr>
          <a:xfrm rot="5400000">
            <a:off x="41960" y="-33100"/>
            <a:ext cx="6858000" cy="69242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7570382" y="1358901"/>
            <a:ext cx="3927712" cy="2730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cap="all" dirty="0">
                <a:latin typeface="Abadi" panose="020B0604020104020204" pitchFamily="34" charset="0"/>
                <a:ea typeface="+mj-ea"/>
                <a:cs typeface="+mj-cs"/>
              </a:rPr>
              <a:t>HOUKUTTELEVA</a:t>
            </a:r>
            <a:r>
              <a:rPr lang="en-US" sz="3700" cap="all" dirty="0">
                <a:latin typeface="Abadi" panose="020B0604020104020204" pitchFamily="34" charset="0"/>
                <a:ea typeface="+mj-ea"/>
                <a:cs typeface="+mj-cs"/>
              </a:rPr>
              <a:t> ULKONÄKÖ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cap="all" dirty="0">
                <a:latin typeface="Abadi" panose="020B0604020104020204" pitchFamily="34" charset="0"/>
                <a:ea typeface="+mj-ea"/>
                <a:cs typeface="+mj-cs"/>
              </a:rPr>
              <a:t>&amp;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cap="all" dirty="0">
                <a:latin typeface="Abadi" panose="020B0604020104020204" pitchFamily="34" charset="0"/>
                <a:ea typeface="+mj-ea"/>
                <a:cs typeface="+mj-cs"/>
              </a:rPr>
              <a:t>TUOTETUNTEMUS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9D58F0B-3730-492A-B4C1-B8D25F81D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2262" y="251760"/>
            <a:ext cx="11906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94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05D43D2-1490-4958-AD83-D414E891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F700C3BC-7DD4-402F-8748-72D8E125B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1991" y="957486"/>
            <a:ext cx="4252121" cy="4940394"/>
          </a:xfrm>
          <a:prstGeom prst="roundRect">
            <a:avLst>
              <a:gd name="adj" fmla="val 444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sz="3200" cap="al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Kuva 5" descr="Kuva, joka sisältää kohteen ase&#10;&#10;Kuvaus luotu automaattisesti">
            <a:extLst>
              <a:ext uri="{FF2B5EF4-FFF2-40B4-BE49-F238E27FC236}">
                <a16:creationId xmlns:a16="http://schemas.microsoft.com/office/drawing/2014/main" id="{9B4675E3-A343-4759-B79C-E8205EF87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0" r="27139" b="-2"/>
          <a:stretch/>
        </p:blipFill>
        <p:spPr>
          <a:xfrm>
            <a:off x="7739933" y="1420328"/>
            <a:ext cx="3336236" cy="40147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88C7E8E-4FA7-425C-A30A-4A73916FA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81074" y="957486"/>
            <a:ext cx="5614603" cy="3131913"/>
          </a:xfrm>
        </p:spPr>
        <p:txBody>
          <a:bodyPr>
            <a:normAutofit/>
          </a:bodyPr>
          <a:lstStyle/>
          <a:p>
            <a:r>
              <a:rPr lang="fi-FI" sz="4100" dirty="0">
                <a:latin typeface="Abadi" panose="020B0604020104020204" pitchFamily="34" charset="0"/>
              </a:rPr>
              <a:t>Tsempataan toinen toisiamme ja ylläpidetään positiivista energiaa työ-yhteisössämme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81075" y="4165600"/>
            <a:ext cx="5614602" cy="1715043"/>
          </a:xfrm>
        </p:spPr>
        <p:txBody>
          <a:bodyPr>
            <a:normAutofit/>
          </a:bodyPr>
          <a:lstStyle/>
          <a:p>
            <a:r>
              <a:rPr lang="fi-FI">
                <a:latin typeface="Abadi" panose="020B0604020104020204" pitchFamily="34" charset="0"/>
              </a:rPr>
              <a:t>Katse tulevaisuuteen </a:t>
            </a:r>
          </a:p>
          <a:p>
            <a:r>
              <a:rPr lang="fi-FI">
                <a:latin typeface="Abadi" panose="020B0604020104020204" pitchFamily="34" charset="0"/>
              </a:rPr>
              <a:t>-Jasmiina Poutiainen-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30E4F42-6267-41E2-9CF3-352894856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2262" y="251760"/>
            <a:ext cx="11906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3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r>
              <a:rPr lang="fi-FI" sz="4400" dirty="0">
                <a:latin typeface="Abadi" panose="020B0604020104020204" pitchFamily="34" charset="0"/>
              </a:rPr>
              <a:t>Mikä on </a:t>
            </a:r>
            <a:r>
              <a:rPr lang="fi-FI" sz="4400" dirty="0" err="1">
                <a:latin typeface="Abadi" panose="020B0604020104020204" pitchFamily="34" charset="0"/>
              </a:rPr>
              <a:t>hutunki</a:t>
            </a:r>
            <a:r>
              <a:rPr lang="fi-FI" sz="4400" dirty="0">
                <a:latin typeface="Abadi" panose="020B0604020104020204" pitchFamily="34" charset="0"/>
              </a:rPr>
              <a:t>/ </a:t>
            </a:r>
            <a:r>
              <a:rPr lang="fi-FI" sz="4400" dirty="0" err="1">
                <a:latin typeface="Abadi" panose="020B0604020104020204" pitchFamily="34" charset="0"/>
              </a:rPr>
              <a:t>Pankkari</a:t>
            </a:r>
            <a:r>
              <a:rPr lang="fi-FI" sz="4400" dirty="0">
                <a:latin typeface="Abadi" panose="020B0604020104020204" pitchFamily="34" charset="0"/>
              </a:rPr>
              <a:t> </a:t>
            </a:r>
            <a:r>
              <a:rPr lang="fi-FI" sz="4400" dirty="0" err="1">
                <a:latin typeface="Abadi" panose="020B0604020104020204" pitchFamily="34" charset="0"/>
              </a:rPr>
              <a:t>Bowling</a:t>
            </a:r>
            <a:r>
              <a:rPr lang="fi-FI" sz="4400" dirty="0">
                <a:latin typeface="Abadi" panose="020B0604020104020204" pitchFamily="34" charset="0"/>
              </a:rPr>
              <a:t> 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fi-FI" sz="1700" dirty="0">
                <a:latin typeface="Abadi" panose="020B0604020104020204" pitchFamily="34" charset="0"/>
              </a:rPr>
              <a:t>Yli 20 lajin &amp; palvelun liikuntakeskus, kaiken ikäisille ja kokoisille ihmisille ja yrityksille </a:t>
            </a:r>
            <a:r>
              <a:rPr lang="fi-FI" sz="1700" dirty="0" err="1">
                <a:latin typeface="Abadi" panose="020B0604020104020204" pitchFamily="34" charset="0"/>
              </a:rPr>
              <a:t>vaajakoskella</a:t>
            </a:r>
            <a:r>
              <a:rPr lang="fi-FI" sz="1700" dirty="0">
                <a:latin typeface="Abadi" panose="020B0604020104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fi-FI" sz="1700" dirty="0">
                <a:latin typeface="Abadi" panose="020B0604020104020204" pitchFamily="34" charset="0"/>
              </a:rPr>
              <a:t>Moderni uusi 8- ratainen keilahalli &amp; 9- ratainen minigolf </a:t>
            </a:r>
            <a:r>
              <a:rPr lang="fi-FI" sz="1700" dirty="0" err="1">
                <a:latin typeface="Abadi" panose="020B0604020104020204" pitchFamily="34" charset="0"/>
              </a:rPr>
              <a:t>äänekoskella</a:t>
            </a:r>
            <a:r>
              <a:rPr lang="fi-FI" sz="1700" dirty="0">
                <a:latin typeface="Abadi" panose="020B0604020104020204" pitchFamily="34" charset="0"/>
              </a:rPr>
              <a:t>, lisäpalveluina biljardi/</a:t>
            </a:r>
            <a:r>
              <a:rPr lang="fi-FI" sz="1700" dirty="0" err="1">
                <a:latin typeface="Abadi" panose="020B0604020104020204" pitchFamily="34" charset="0"/>
              </a:rPr>
              <a:t>sup</a:t>
            </a:r>
            <a:r>
              <a:rPr lang="fi-FI" sz="1700" dirty="0">
                <a:latin typeface="Abadi" panose="020B0604020104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fi-FI" sz="1700" dirty="0">
                <a:latin typeface="Abadi" panose="020B0604020104020204" pitchFamily="34" charset="0"/>
              </a:rPr>
              <a:t>Lämminhenkinen Perheyritys, jossa </a:t>
            </a:r>
            <a:r>
              <a:rPr lang="fi-FI" sz="1700" dirty="0" err="1">
                <a:latin typeface="Abadi" panose="020B0604020104020204" pitchFamily="34" charset="0"/>
              </a:rPr>
              <a:t>tuija</a:t>
            </a:r>
            <a:r>
              <a:rPr lang="fi-FI" sz="1700" dirty="0">
                <a:latin typeface="Abadi" panose="020B0604020104020204" pitchFamily="34" charset="0"/>
              </a:rPr>
              <a:t> ja jukka </a:t>
            </a:r>
            <a:r>
              <a:rPr lang="fi-FI" sz="1700" dirty="0" err="1">
                <a:latin typeface="Abadi" panose="020B0604020104020204" pitchFamily="34" charset="0"/>
              </a:rPr>
              <a:t>poutiainen</a:t>
            </a:r>
            <a:r>
              <a:rPr lang="fi-FI" sz="1700" dirty="0">
                <a:latin typeface="Abadi" panose="020B0604020104020204" pitchFamily="34" charset="0"/>
              </a:rPr>
              <a:t> olleet yrittäjinä yli 20 vuotta, Operatiivisessa johdossa lapset Miikka, </a:t>
            </a:r>
            <a:r>
              <a:rPr lang="fi-FI" sz="1700" dirty="0" err="1">
                <a:latin typeface="Abadi" panose="020B0604020104020204" pitchFamily="34" charset="0"/>
              </a:rPr>
              <a:t>jasmiina</a:t>
            </a:r>
            <a:r>
              <a:rPr lang="fi-FI" sz="1700" dirty="0">
                <a:latin typeface="Abadi" panose="020B0604020104020204" pitchFamily="34" charset="0"/>
              </a:rPr>
              <a:t> ja </a:t>
            </a:r>
            <a:r>
              <a:rPr lang="fi-FI" sz="1700" dirty="0" err="1">
                <a:latin typeface="Abadi" panose="020B0604020104020204" pitchFamily="34" charset="0"/>
              </a:rPr>
              <a:t>oona</a:t>
            </a:r>
            <a:r>
              <a:rPr lang="fi-FI" sz="1700" dirty="0">
                <a:latin typeface="Abadi" panose="020B0604020104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fi-FI" sz="1700" dirty="0">
                <a:latin typeface="Abadi" panose="020B0604020104020204" pitchFamily="34" charset="0"/>
              </a:rPr>
              <a:t>Asiantunteva Henkilöstö 9 hlöä (vakituiset) + </a:t>
            </a:r>
            <a:r>
              <a:rPr lang="fi-FI" sz="1700" dirty="0" err="1">
                <a:latin typeface="Abadi" panose="020B0604020104020204" pitchFamily="34" charset="0"/>
              </a:rPr>
              <a:t>extraajat</a:t>
            </a:r>
            <a:r>
              <a:rPr lang="fi-FI" sz="1700" dirty="0">
                <a:latin typeface="Abadi" panose="020B0604020104020204" pitchFamily="34" charset="0"/>
              </a:rPr>
              <a:t> 9</a:t>
            </a:r>
          </a:p>
          <a:p>
            <a:pPr>
              <a:lnSpc>
                <a:spcPct val="110000"/>
              </a:lnSpc>
            </a:pPr>
            <a:r>
              <a:rPr lang="fi-FI" sz="1700" dirty="0">
                <a:latin typeface="Abadi" panose="020B0604020104020204" pitchFamily="34" charset="0"/>
              </a:rPr>
              <a:t>Hutunki on monipuolisen harrastamisen paratiisi, pallopelit ja elämyslajit kohtaavat.</a:t>
            </a:r>
          </a:p>
          <a:p>
            <a:pPr>
              <a:lnSpc>
                <a:spcPct val="110000"/>
              </a:lnSpc>
            </a:pPr>
            <a:r>
              <a:rPr lang="fi-FI" sz="1700" dirty="0">
                <a:latin typeface="Abadi" panose="020B0604020104020204" pitchFamily="34" charset="0"/>
              </a:rPr>
              <a:t>Yrityksille, oppilaitoksille ja ryhmille kaikki palvelut ja tilat saman katon alta.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62E3FC1-CDF3-48E2-8DAF-0BD2BA8C0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2262" y="251760"/>
            <a:ext cx="11906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4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F95DE6-BC61-4DB8-97B8-E32959EA0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D9C176-456B-4F71-AB87-9D14B8B3D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0" y="138157"/>
            <a:ext cx="1712063" cy="1045389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7859564" cy="1596177"/>
          </a:xfrm>
        </p:spPr>
        <p:txBody>
          <a:bodyPr>
            <a:normAutofit/>
          </a:bodyPr>
          <a:lstStyle/>
          <a:p>
            <a:r>
              <a:rPr lang="fi-FI" sz="4000">
                <a:latin typeface="Abadi" panose="020B0604020104020204" pitchFamily="34" charset="0"/>
              </a:rPr>
              <a:t>Miksi tätä tehdään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F97C55-868F-4FDD-BD3C-D2F19179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89413" r="18746"/>
          <a:stretch/>
        </p:blipFill>
        <p:spPr>
          <a:xfrm>
            <a:off x="8404564" y="0"/>
            <a:ext cx="2589690" cy="591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22FB9-EA01-42A6-96B2-185F5CC12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10471066" y="183232"/>
            <a:ext cx="1720934" cy="1683522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3773" y="2108718"/>
            <a:ext cx="9455912" cy="433099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i-FI" sz="1800" dirty="0">
                <a:latin typeface="Abadi" panose="020B0604020104020204" pitchFamily="34" charset="0"/>
              </a:rPr>
              <a:t>Haluamme tarjota laadukkaita harrastus- ja hyvinvointipalveluita jyväskyläläisille ja äänekoskelaisille, parantaaksemme kokonaisvaltaista hyvinvointia </a:t>
            </a:r>
            <a:r>
              <a:rPr lang="fi-FI" sz="1800" dirty="0" err="1">
                <a:latin typeface="Abadi" panose="020B0604020104020204" pitchFamily="34" charset="0"/>
              </a:rPr>
              <a:t>keski-suomessa</a:t>
            </a:r>
            <a:r>
              <a:rPr lang="fi-FI" sz="1800" dirty="0">
                <a:latin typeface="Abadi" panose="020B0604020104020204" pitchFamily="34" charset="0"/>
              </a:rPr>
              <a:t>!</a:t>
            </a:r>
          </a:p>
          <a:p>
            <a:pPr marL="0" indent="0">
              <a:buNone/>
            </a:pPr>
            <a:r>
              <a:rPr lang="fi-FI" sz="1800" dirty="0">
                <a:latin typeface="Abadi" panose="020B0604020104020204" pitchFamily="34" charset="0"/>
              </a:rPr>
              <a:t>	Palvelemme asiakasta yhteisten </a:t>
            </a:r>
            <a:r>
              <a:rPr lang="fi-FI" sz="1800" u="sng" dirty="0">
                <a:latin typeface="Abadi" panose="020B0604020104020204" pitchFamily="34" charset="0"/>
              </a:rPr>
              <a:t>arvojen</a:t>
            </a:r>
            <a:r>
              <a:rPr lang="fi-FI" sz="1800" dirty="0">
                <a:latin typeface="Abadi" panose="020B0604020104020204" pitchFamily="34" charset="0"/>
              </a:rPr>
              <a:t> mukaan:</a:t>
            </a:r>
          </a:p>
          <a:p>
            <a:r>
              <a:rPr lang="fi-FI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Jokainen asiakas on yhtä tärkeä</a:t>
            </a:r>
            <a:endParaRPr lang="fi-F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i-FI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Luottamus- Ymmärrys ja kuunteleminen (Turvallisuuden tunne)</a:t>
            </a:r>
            <a:endParaRPr lang="fi-F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i-FI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Positiivisuus- Tunnelma työporukassa ja asiakaspalvelussamme</a:t>
            </a:r>
            <a:endParaRPr lang="fi-F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i-FI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Avoimuus- Palautteen antaminen &amp; vastaanottaminen</a:t>
            </a:r>
            <a:endParaRPr lang="fi-F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i-FI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Huolehtiminen- Asiakkaan tarpeista &amp; omasta työstä</a:t>
            </a:r>
            <a:endParaRPr lang="fi-F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i-FI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Siisteys- Hygienia ja järjestys</a:t>
            </a:r>
          </a:p>
          <a:p>
            <a:r>
              <a:rPr lang="fi-FI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Yhteisöllisyys- Yhdessä tekeminen &amp; tiimihenki Autetaan ja huomioidaan työkaveria &amp; asiakkaita</a:t>
            </a:r>
            <a:endParaRPr lang="fi-F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Ylläpidetään- Hyvät välit esimiehiin &amp; työkavereihin</a:t>
            </a:r>
            <a:endParaRPr lang="fi-FI" sz="1800" b="1" u="sng" dirty="0">
              <a:latin typeface="Abadi" panose="020B06040201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B4E49C-E7B4-4F6A-8B93-646A0E241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0341"/>
          <a:stretch/>
        </p:blipFill>
        <p:spPr>
          <a:xfrm>
            <a:off x="11494523" y="2664767"/>
            <a:ext cx="635958" cy="764233"/>
          </a:xfrm>
          <a:custGeom>
            <a:avLst/>
            <a:gdLst>
              <a:gd name="connsiteX0" fmla="*/ 0 w 984308"/>
              <a:gd name="connsiteY0" fmla="*/ 0 h 1182847"/>
              <a:gd name="connsiteX1" fmla="*/ 984308 w 984308"/>
              <a:gd name="connsiteY1" fmla="*/ 0 h 1182847"/>
              <a:gd name="connsiteX2" fmla="*/ 984308 w 984308"/>
              <a:gd name="connsiteY2" fmla="*/ 1161661 h 1182847"/>
              <a:gd name="connsiteX3" fmla="*/ 966627 w 984308"/>
              <a:gd name="connsiteY3" fmla="*/ 1165915 h 1182847"/>
              <a:gd name="connsiteX4" fmla="*/ 787132 w 984308"/>
              <a:gd name="connsiteY4" fmla="*/ 1182847 h 1182847"/>
              <a:gd name="connsiteX5" fmla="*/ 48601 w 984308"/>
              <a:gd name="connsiteY5" fmla="*/ 815395 h 1182847"/>
              <a:gd name="connsiteX6" fmla="*/ 0 w 984308"/>
              <a:gd name="connsiteY6" fmla="*/ 731606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308" h="1182847">
                <a:moveTo>
                  <a:pt x="0" y="0"/>
                </a:moveTo>
                <a:lnTo>
                  <a:pt x="984308" y="0"/>
                </a:lnTo>
                <a:lnTo>
                  <a:pt x="984308" y="1161661"/>
                </a:lnTo>
                <a:lnTo>
                  <a:pt x="966627" y="1165915"/>
                </a:lnTo>
                <a:cubicBezTo>
                  <a:pt x="908648" y="1177017"/>
                  <a:pt x="848618" y="1182847"/>
                  <a:pt x="787132" y="1182847"/>
                </a:cubicBezTo>
                <a:cubicBezTo>
                  <a:pt x="479703" y="1182847"/>
                  <a:pt x="208655" y="1037089"/>
                  <a:pt x="48601" y="815395"/>
                </a:cubicBezTo>
                <a:lnTo>
                  <a:pt x="0" y="731606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28FBF-1727-4546-8131-BA22ED8B5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8887626" y="5982056"/>
            <a:ext cx="1192806" cy="875944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02CE3004-6140-4C2E-BA76-5FEA12BF1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2262" y="251760"/>
            <a:ext cx="11906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19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badi" panose="020B0604020104020204" pitchFamily="34" charset="0"/>
              </a:rPr>
              <a:t>kilpailutilanne</a:t>
            </a:r>
          </a:p>
        </p:txBody>
      </p:sp>
      <p:graphicFrame>
        <p:nvGraphicFramePr>
          <p:cNvPr id="9" name="Sisällön paikkamerkki 2">
            <a:extLst>
              <a:ext uri="{FF2B5EF4-FFF2-40B4-BE49-F238E27FC236}">
                <a16:creationId xmlns:a16="http://schemas.microsoft.com/office/drawing/2014/main" id="{77FF99B7-5D5E-4EE6-B1F1-6AE51D141B6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66149776"/>
              </p:ext>
            </p:extLst>
          </p:nvPr>
        </p:nvGraphicFramePr>
        <p:xfrm>
          <a:off x="913774" y="2367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uoli oikealle 3"/>
          <p:cNvSpPr/>
          <p:nvPr/>
        </p:nvSpPr>
        <p:spPr>
          <a:xfrm>
            <a:off x="3485488" y="3990354"/>
            <a:ext cx="206063" cy="103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9559AAA-16DA-4215-AED0-4E74EBC22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2262" y="251760"/>
            <a:ext cx="11906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asiakaspalvelu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” </a:t>
            </a:r>
            <a:r>
              <a:rPr lang="fi-FI" sz="1800" b="1" dirty="0"/>
              <a:t>yhteisö joka osaa arvostaa toinen toistaan ja itseään on lähes voittamaton</a:t>
            </a:r>
            <a:r>
              <a:rPr lang="fi-FI" dirty="0"/>
              <a:t>”</a:t>
            </a:r>
          </a:p>
          <a:p>
            <a:r>
              <a:rPr lang="fi-FI" dirty="0"/>
              <a:t>Teemme töitä teamina     </a:t>
            </a:r>
            <a:r>
              <a:rPr lang="fi-FI" dirty="0" err="1"/>
              <a:t>roolitus</a:t>
            </a:r>
            <a:endParaRPr lang="fi-FI" dirty="0"/>
          </a:p>
          <a:p>
            <a:pPr lvl="1"/>
            <a:r>
              <a:rPr lang="fi-FI" dirty="0"/>
              <a:t>Vastuussa oleva työntekijä sopii työtehtävät kiireavun kanssa työvuoron alkaessa,     mikä on työnjako ruuhkatilanteissa jne.</a:t>
            </a:r>
          </a:p>
          <a:p>
            <a:r>
              <a:rPr lang="fi-FI" dirty="0"/>
              <a:t>Hyvin tehdystä työstä sana kirii eteenpäin (puskaradio)</a:t>
            </a:r>
          </a:p>
          <a:p>
            <a:r>
              <a:rPr lang="fi-FI" dirty="0"/>
              <a:t>Arvot: jokainen asiakas on yhtä tärkeä, kunnioita &amp; huomioi</a:t>
            </a:r>
          </a:p>
          <a:p>
            <a:r>
              <a:rPr lang="fi-FI" dirty="0"/>
              <a:t>Ystävällinen ja asiantunteva palvelu</a:t>
            </a:r>
          </a:p>
          <a:p>
            <a:pPr marL="0" indent="0">
              <a:buNone/>
            </a:pPr>
            <a:endParaRPr lang="fi-FI" dirty="0">
              <a:solidFill>
                <a:srgbClr val="C00000"/>
              </a:solidFill>
            </a:endParaRPr>
          </a:p>
          <a:p>
            <a:endParaRPr lang="fi-FI" dirty="0">
              <a:solidFill>
                <a:srgbClr val="C00000"/>
              </a:solidFill>
            </a:endParaRPr>
          </a:p>
        </p:txBody>
      </p:sp>
      <p:sp>
        <p:nvSpPr>
          <p:cNvPr id="4" name="Nuoli oikealle 3"/>
          <p:cNvSpPr/>
          <p:nvPr/>
        </p:nvSpPr>
        <p:spPr>
          <a:xfrm>
            <a:off x="3831859" y="3035735"/>
            <a:ext cx="206062" cy="115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799B747-2504-4EC4-8FFA-A98D14BA6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2" y="251760"/>
            <a:ext cx="11906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45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fi-FI" sz="3400">
                <a:latin typeface="Abadi" panose="020B0604020104020204" pitchFamily="34" charset="0"/>
              </a:rPr>
              <a:t>kilpailukyky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r>
              <a:rPr lang="fi-FI" dirty="0"/>
              <a:t>Panostamme palvelun </a:t>
            </a:r>
            <a:r>
              <a:rPr lang="fi-FI" b="1" dirty="0"/>
              <a:t>laatuun</a:t>
            </a:r>
          </a:p>
          <a:p>
            <a:r>
              <a:rPr lang="fi-FI" dirty="0"/>
              <a:t>Myynti &amp; markkinointi </a:t>
            </a:r>
            <a:r>
              <a:rPr lang="fi-FI" b="1" dirty="0"/>
              <a:t>strategiat </a:t>
            </a:r>
          </a:p>
          <a:p>
            <a:r>
              <a:rPr lang="fi-FI" dirty="0"/>
              <a:t>Lajiemme </a:t>
            </a:r>
            <a:r>
              <a:rPr lang="fi-FI" b="1" dirty="0"/>
              <a:t>monipuolisuus</a:t>
            </a:r>
            <a:r>
              <a:rPr lang="fi-FI" dirty="0"/>
              <a:t> &amp; elämyslajit</a:t>
            </a:r>
          </a:p>
          <a:p>
            <a:r>
              <a:rPr lang="fi-FI" b="1" dirty="0"/>
              <a:t>Joustavuus</a:t>
            </a:r>
            <a:r>
              <a:rPr lang="fi-FI" dirty="0"/>
              <a:t> asiakaskohtaisesti</a:t>
            </a:r>
          </a:p>
          <a:p>
            <a:r>
              <a:rPr lang="fi-FI" b="1" dirty="0"/>
              <a:t>Asiantuntijuus</a:t>
            </a:r>
            <a:r>
              <a:rPr lang="fi-FI" dirty="0"/>
              <a:t> lajeissa, välineissä &amp; valmennuksissa</a:t>
            </a:r>
          </a:p>
          <a:p>
            <a:r>
              <a:rPr lang="fi-FI" dirty="0"/>
              <a:t>Yhteinen </a:t>
            </a:r>
            <a:r>
              <a:rPr lang="fi-FI" b="1" dirty="0"/>
              <a:t>tahtotila</a:t>
            </a:r>
            <a:r>
              <a:rPr lang="fi-FI" b="1"/>
              <a:t>, vahva team- työ</a:t>
            </a:r>
            <a:endParaRPr lang="fi-FI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A081498-1A08-415C-A2B7-6B87B47EB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2262" y="251760"/>
            <a:ext cx="11906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07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badi" panose="020B0604020104020204" pitchFamily="34" charset="0"/>
              </a:rPr>
              <a:t>Strategia 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08857246"/>
              </p:ext>
            </p:extLst>
          </p:nvPr>
        </p:nvGraphicFramePr>
        <p:xfrm>
          <a:off x="759854" y="2653049"/>
          <a:ext cx="10363826" cy="375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iruutu 4"/>
          <p:cNvSpPr txBox="1"/>
          <p:nvPr/>
        </p:nvSpPr>
        <p:spPr>
          <a:xfrm>
            <a:off x="913773" y="1737640"/>
            <a:ext cx="316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latin typeface="Abadi" panose="020B0604020104020204" pitchFamily="34" charset="0"/>
              </a:rPr>
              <a:t>LYHYT AIKAVÄLI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17C1744-A40C-4440-8D2C-238B596EC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2262" y="251760"/>
            <a:ext cx="11906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3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kuva 1"/>
          <p:cNvGraphicFramePr/>
          <p:nvPr>
            <p:extLst>
              <p:ext uri="{D42A27DB-BD31-4B8C-83A1-F6EECF244321}">
                <p14:modId xmlns:p14="http://schemas.microsoft.com/office/powerpoint/2010/main" val="1930626050"/>
              </p:ext>
            </p:extLst>
          </p:nvPr>
        </p:nvGraphicFramePr>
        <p:xfrm>
          <a:off x="1" y="0"/>
          <a:ext cx="117068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4023859" y="937005"/>
            <a:ext cx="5009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latin typeface="Abadi" panose="020B0604020104020204" pitchFamily="34" charset="0"/>
              </a:rPr>
              <a:t>PITKÄ AIKAVÄLI</a:t>
            </a:r>
          </a:p>
        </p:txBody>
      </p:sp>
    </p:spTree>
    <p:extLst>
      <p:ext uri="{BB962C8B-B14F-4D97-AF65-F5344CB8AC3E}">
        <p14:creationId xmlns:p14="http://schemas.microsoft.com/office/powerpoint/2010/main" val="807374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F4DB63-A191-45D9-8A53-9B18F8FE2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0BB8E50-9569-495A-A548-A5AD5055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F26545-4582-4DBE-973B-ED1BC9CBD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91"/>
            <a:ext cx="12188952" cy="22860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7A6981-7EBF-4F2B-BD20-3124170BF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77277" y="-1"/>
            <a:ext cx="1272021" cy="841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97DCFF-C2AA-4065-BFCF-1E7535B0D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4" t="86960" r="29150"/>
          <a:stretch/>
        </p:blipFill>
        <p:spPr>
          <a:xfrm>
            <a:off x="11061755" y="-1"/>
            <a:ext cx="1127197" cy="5539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E1159C-5B31-49A8-A933-C1179723C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9" t="72411" r="-74" b="13790"/>
          <a:stretch/>
        </p:blipFill>
        <p:spPr>
          <a:xfrm>
            <a:off x="77277" y="1444827"/>
            <a:ext cx="1096303" cy="841175"/>
          </a:xfrm>
          <a:custGeom>
            <a:avLst/>
            <a:gdLst>
              <a:gd name="connsiteX0" fmla="*/ 0 w 915864"/>
              <a:gd name="connsiteY0" fmla="*/ 0 h 702727"/>
              <a:gd name="connsiteX1" fmla="*/ 915864 w 915864"/>
              <a:gd name="connsiteY1" fmla="*/ 0 h 702727"/>
              <a:gd name="connsiteX2" fmla="*/ 915864 w 915864"/>
              <a:gd name="connsiteY2" fmla="*/ 702727 h 702727"/>
              <a:gd name="connsiteX3" fmla="*/ 176126 w 915864"/>
              <a:gd name="connsiteY3" fmla="*/ 702727 h 702727"/>
              <a:gd name="connsiteX4" fmla="*/ 175195 w 915864"/>
              <a:gd name="connsiteY4" fmla="*/ 702179 h 702727"/>
              <a:gd name="connsiteX5" fmla="*/ 45222 w 915864"/>
              <a:gd name="connsiteY5" fmla="*/ 592499 h 702727"/>
              <a:gd name="connsiteX6" fmla="*/ 0 w 915864"/>
              <a:gd name="connsiteY6" fmla="*/ 531614 h 7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864" h="702727">
                <a:moveTo>
                  <a:pt x="0" y="0"/>
                </a:moveTo>
                <a:lnTo>
                  <a:pt x="915864" y="0"/>
                </a:lnTo>
                <a:lnTo>
                  <a:pt x="915864" y="702727"/>
                </a:lnTo>
                <a:lnTo>
                  <a:pt x="176126" y="702727"/>
                </a:lnTo>
                <a:lnTo>
                  <a:pt x="175195" y="702179"/>
                </a:lnTo>
                <a:cubicBezTo>
                  <a:pt x="126139" y="669596"/>
                  <a:pt x="82453" y="632772"/>
                  <a:pt x="45222" y="592499"/>
                </a:cubicBezTo>
                <a:lnTo>
                  <a:pt x="0" y="531614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9BD01A-0D38-48EA-98E5-BB66386F3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4" t="71774" r="2564"/>
          <a:stretch/>
        </p:blipFill>
        <p:spPr>
          <a:xfrm>
            <a:off x="11036686" y="1071807"/>
            <a:ext cx="1155314" cy="12300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3775" y="439924"/>
            <a:ext cx="10364451" cy="1437937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KUINKA TÄHÄN PÄÄSEMME 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369651" y="2301893"/>
            <a:ext cx="11478638" cy="4304347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SOME TYÖ- JATKUVA MARKKINOINTI &amp; TARINALLISTAMINEN (TUNNETTUUS &amp; PUSKARADIO)</a:t>
            </a:r>
          </a:p>
          <a:p>
            <a:pPr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NETTISIVUJEN TIEDONKERUU LOMAKKEET (TEHOKKAAMPAA BTOB KAUPPAA)</a:t>
            </a:r>
          </a:p>
          <a:p>
            <a:pPr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BUDJETOINTI (YRITYKSEN MENOT JA TULOT)</a:t>
            </a:r>
          </a:p>
          <a:p>
            <a:pPr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HENKILÖKUNNAN STRATEGISET PALAVERIT &amp; BUSINESS COACHING- (YHTEINEN SUUNTA)</a:t>
            </a:r>
          </a:p>
          <a:p>
            <a:pPr lvl="1">
              <a:lnSpc>
                <a:spcPct val="110000"/>
              </a:lnSpc>
            </a:pPr>
            <a:r>
              <a:rPr lang="fi-FI" sz="1400" u="sng" dirty="0">
                <a:latin typeface="Abadi" panose="020B0604020104020204" pitchFamily="34" charset="0"/>
              </a:rPr>
              <a:t>Asiakaspalvelun laadukkuus</a:t>
            </a:r>
          </a:p>
          <a:p>
            <a:pPr lvl="1"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LISÄMYYNNIN AKTIIVISUUS</a:t>
            </a:r>
          </a:p>
          <a:p>
            <a:pPr lvl="1"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KUINKA MYYDÄÄN &amp; MITÄ (ASIANTUNTIJUUS)</a:t>
            </a:r>
          </a:p>
          <a:p>
            <a:pPr lvl="1"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TYÖHYVINVOINTI NÄKYY ULOS PÄIN</a:t>
            </a:r>
          </a:p>
          <a:p>
            <a:pPr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TYÖTEHTÄVIEN SELKEYS</a:t>
            </a:r>
          </a:p>
          <a:p>
            <a:pPr lvl="1"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SELKEÄT VASTUUALUEET </a:t>
            </a:r>
            <a:r>
              <a:rPr lang="fi-FI" sz="1400" dirty="0" err="1">
                <a:latin typeface="Abadi" panose="020B0604020104020204" pitchFamily="34" charset="0"/>
              </a:rPr>
              <a:t>jOHDOSSA</a:t>
            </a:r>
            <a:endParaRPr lang="fi-FI" sz="1400" dirty="0">
              <a:latin typeface="Abadi" panose="020B0604020104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AKTIIVISUUS &amp; AJAN KÄYTTÖ TYÖAIKANA (AIKAVARKAIDEN MINIMOINTI)</a:t>
            </a:r>
          </a:p>
          <a:p>
            <a:pPr>
              <a:lnSpc>
                <a:spcPct val="110000"/>
              </a:lnSpc>
            </a:pPr>
            <a:r>
              <a:rPr lang="fi-FI" sz="1400" dirty="0">
                <a:latin typeface="Abadi" panose="020B0604020104020204" pitchFamily="34" charset="0"/>
              </a:rPr>
              <a:t>HUTUNKI-APPLIKAATION HYÖDYNTÄMINEN ASIAKKUUKSIEN HALLINNASSA 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2CAAB48-4F60-4A39-927F-953AB164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262" y="251760"/>
            <a:ext cx="11906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0816"/>
      </p:ext>
    </p:extLst>
  </p:cSld>
  <p:clrMapOvr>
    <a:masterClrMapping/>
  </p:clrMapOvr>
</p:sld>
</file>

<file path=ppt/theme/theme1.xml><?xml version="1.0" encoding="utf-8"?>
<a:theme xmlns:a="http://schemas.openxmlformats.org/drawingml/2006/main" name="Pisar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TM04033925[[fn=Pisara]]</Template>
  <TotalTime>590</TotalTime>
  <Words>508</Words>
  <Application>Microsoft Office PowerPoint</Application>
  <PresentationFormat>Laajakuva</PresentationFormat>
  <Paragraphs>97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9" baseType="lpstr">
      <vt:lpstr>Abadi</vt:lpstr>
      <vt:lpstr>Arial</vt:lpstr>
      <vt:lpstr>Calibri</vt:lpstr>
      <vt:lpstr>Times New Roman</vt:lpstr>
      <vt:lpstr>Tw Cen MT</vt:lpstr>
      <vt:lpstr>Pisara</vt:lpstr>
      <vt:lpstr>Myynnin, markkinoinnin ja asiakkuuksien strateginen kehitys</vt:lpstr>
      <vt:lpstr>Mikä on hutunki/ Pankkari Bowling ?</vt:lpstr>
      <vt:lpstr>Miksi tätä tehdään ?</vt:lpstr>
      <vt:lpstr>kilpailutilanne</vt:lpstr>
      <vt:lpstr>asiakaspalvelu</vt:lpstr>
      <vt:lpstr>kilpailukyky</vt:lpstr>
      <vt:lpstr>Strategia </vt:lpstr>
      <vt:lpstr>PowerPoint-esitys</vt:lpstr>
      <vt:lpstr>KUINKA TÄHÄN PÄÄSEMME ?</vt:lpstr>
      <vt:lpstr>PowerPoint-esitys</vt:lpstr>
      <vt:lpstr>LISÄMYYNNIN MERKITYS</vt:lpstr>
      <vt:lpstr>PowerPoint-esitys</vt:lpstr>
      <vt:lpstr>Tsempataan toinen toisiamme ja ylläpidetään positiivista energiaa työ-yhteisössämme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Myynnin, markkinoinnin ja asiakkuuksien strateginen kehitys</dc:title>
  <dc:creator>Jasmiina Poutiainen</dc:creator>
  <cp:lastModifiedBy>Jasmiina Poutiainen</cp:lastModifiedBy>
  <cp:revision>41</cp:revision>
  <cp:lastPrinted>2023-09-11T08:23:53Z</cp:lastPrinted>
  <dcterms:created xsi:type="dcterms:W3CDTF">2018-10-31T07:41:24Z</dcterms:created>
  <dcterms:modified xsi:type="dcterms:W3CDTF">2023-09-11T09:10:45Z</dcterms:modified>
</cp:coreProperties>
</file>